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handoutMasterIdLst>
    <p:handoutMasterId r:id="rId21"/>
  </p:handoutMasterIdLst>
  <p:sldIdLst>
    <p:sldId id="257" r:id="rId2"/>
    <p:sldId id="258" r:id="rId3"/>
    <p:sldId id="260" r:id="rId4"/>
    <p:sldId id="256" r:id="rId5"/>
    <p:sldId id="261" r:id="rId6"/>
    <p:sldId id="262" r:id="rId7"/>
    <p:sldId id="263" r:id="rId8"/>
    <p:sldId id="264" r:id="rId9"/>
    <p:sldId id="265" r:id="rId10"/>
    <p:sldId id="270" r:id="rId11"/>
    <p:sldId id="268" r:id="rId12"/>
    <p:sldId id="271" r:id="rId13"/>
    <p:sldId id="272" r:id="rId14"/>
    <p:sldId id="273" r:id="rId15"/>
    <p:sldId id="267" r:id="rId16"/>
    <p:sldId id="275" r:id="rId17"/>
    <p:sldId id="269" r:id="rId18"/>
    <p:sldId id="274" r:id="rId19"/>
  </p:sldIdLst>
  <p:sldSz cx="9144000" cy="6858000" type="screen4x3"/>
  <p:notesSz cx="6735763" cy="98694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8235"/>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0987" autoAdjust="0"/>
  </p:normalViewPr>
  <p:slideViewPr>
    <p:cSldViewPr snapToGrid="0">
      <p:cViewPr varScale="1">
        <p:scale>
          <a:sx n="59" d="100"/>
          <a:sy n="59" d="100"/>
        </p:scale>
        <p:origin x="1740" y="6"/>
      </p:cViewPr>
      <p:guideLst/>
    </p:cSldViewPr>
  </p:slideViewPr>
  <p:notesTextViewPr>
    <p:cViewPr>
      <p:scale>
        <a:sx n="1" d="1"/>
        <a:sy n="1" d="1"/>
      </p:scale>
      <p:origin x="0" y="0"/>
    </p:cViewPr>
  </p:notesTextViewPr>
  <p:notesViewPr>
    <p:cSldViewPr snapToGrid="0">
      <p:cViewPr varScale="1">
        <p:scale>
          <a:sx n="56" d="100"/>
          <a:sy n="56" d="100"/>
        </p:scale>
        <p:origin x="2856"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188"/>
          </a:xfrm>
          <a:prstGeom prst="rect">
            <a:avLst/>
          </a:prstGeom>
        </p:spPr>
        <p:txBody>
          <a:bodyPr vert="horz" lIns="91440" tIns="45720" rIns="91440" bIns="45720" rtlCol="0"/>
          <a:lstStyle>
            <a:lvl1pPr algn="l">
              <a:defRPr sz="1200"/>
            </a:lvl1pPr>
          </a:lstStyle>
          <a:p>
            <a:r>
              <a:rPr kumimoji="1" lang="ja-JP" altLang="en-US" smtClean="0"/>
              <a:t>かごしまプログラミング教育校内研修パック</a:t>
            </a:r>
            <a:endParaRPr kumimoji="1" lang="ja-JP" altLang="en-US"/>
          </a:p>
        </p:txBody>
      </p:sp>
      <p:sp>
        <p:nvSpPr>
          <p:cNvPr id="3" name="日付プレースホルダー 2"/>
          <p:cNvSpPr>
            <a:spLocks noGrp="1"/>
          </p:cNvSpPr>
          <p:nvPr>
            <p:ph type="dt" sz="quarter" idx="1"/>
          </p:nvPr>
        </p:nvSpPr>
        <p:spPr>
          <a:xfrm>
            <a:off x="3815373" y="0"/>
            <a:ext cx="2918831" cy="495188"/>
          </a:xfrm>
          <a:prstGeom prst="rect">
            <a:avLst/>
          </a:prstGeom>
        </p:spPr>
        <p:txBody>
          <a:bodyPr vert="horz" lIns="91440" tIns="45720" rIns="91440" bIns="45720" rtlCol="0"/>
          <a:lstStyle>
            <a:lvl1pPr algn="r">
              <a:defRPr sz="1200"/>
            </a:lvl1pPr>
          </a:lstStyle>
          <a:p>
            <a:fld id="{0EB40504-01D9-4ED0-A700-339D828078C3}" type="datetimeFigureOut">
              <a:rPr kumimoji="1" lang="ja-JP" altLang="en-US" smtClean="0"/>
              <a:t>2019/1/8</a:t>
            </a:fld>
            <a:endParaRPr kumimoji="1" lang="ja-JP" altLang="en-US"/>
          </a:p>
        </p:txBody>
      </p:sp>
      <p:sp>
        <p:nvSpPr>
          <p:cNvPr id="4" name="フッター プレースホルダー 3"/>
          <p:cNvSpPr>
            <a:spLocks noGrp="1"/>
          </p:cNvSpPr>
          <p:nvPr>
            <p:ph type="ftr" sz="quarter" idx="2"/>
          </p:nvPr>
        </p:nvSpPr>
        <p:spPr>
          <a:xfrm>
            <a:off x="0" y="9374301"/>
            <a:ext cx="2918831" cy="495187"/>
          </a:xfrm>
          <a:prstGeom prst="rect">
            <a:avLst/>
          </a:prstGeom>
        </p:spPr>
        <p:txBody>
          <a:bodyPr vert="horz" lIns="91440" tIns="45720" rIns="91440" bIns="45720" rtlCol="0" anchor="b"/>
          <a:lstStyle>
            <a:lvl1pPr algn="l">
              <a:defRPr sz="1200"/>
            </a:lvl1pPr>
          </a:lstStyle>
          <a:p>
            <a:r>
              <a:rPr kumimoji="1" lang="ja-JP" altLang="en-US" smtClean="0"/>
              <a:t>２　ビジュアルプログラミング「</a:t>
            </a:r>
            <a:r>
              <a:rPr kumimoji="1" lang="en-US" altLang="ja-JP" smtClean="0"/>
              <a:t>Scratch</a:t>
            </a:r>
            <a:r>
              <a:rPr kumimoji="1" lang="ja-JP" altLang="en-US" smtClean="0"/>
              <a:t>」演習セット①</a:t>
            </a:r>
            <a:endParaRPr kumimoji="1" lang="ja-JP" altLang="en-US"/>
          </a:p>
        </p:txBody>
      </p:sp>
      <p:sp>
        <p:nvSpPr>
          <p:cNvPr id="5" name="スライド番号プレースホルダー 4"/>
          <p:cNvSpPr>
            <a:spLocks noGrp="1"/>
          </p:cNvSpPr>
          <p:nvPr>
            <p:ph type="sldNum" sz="quarter" idx="3"/>
          </p:nvPr>
        </p:nvSpPr>
        <p:spPr>
          <a:xfrm>
            <a:off x="3815373" y="9374301"/>
            <a:ext cx="2918831" cy="495187"/>
          </a:xfrm>
          <a:prstGeom prst="rect">
            <a:avLst/>
          </a:prstGeom>
        </p:spPr>
        <p:txBody>
          <a:bodyPr vert="horz" lIns="91440" tIns="45720" rIns="91440" bIns="45720" rtlCol="0" anchor="b"/>
          <a:lstStyle>
            <a:lvl1pPr algn="r">
              <a:defRPr sz="1200"/>
            </a:lvl1pPr>
          </a:lstStyle>
          <a:p>
            <a:fld id="{33AA75EB-C8E5-4395-A35C-8C35B35CEC97}" type="slidenum">
              <a:rPr kumimoji="1" lang="ja-JP" altLang="en-US" smtClean="0"/>
              <a:t>‹#›</a:t>
            </a:fld>
            <a:endParaRPr kumimoji="1" lang="ja-JP" altLang="en-US"/>
          </a:p>
        </p:txBody>
      </p:sp>
    </p:spTree>
    <p:extLst>
      <p:ext uri="{BB962C8B-B14F-4D97-AF65-F5344CB8AC3E}">
        <p14:creationId xmlns:p14="http://schemas.microsoft.com/office/powerpoint/2010/main" val="1795624317"/>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3406009" cy="495188"/>
          </a:xfrm>
          <a:prstGeom prst="rect">
            <a:avLst/>
          </a:prstGeom>
        </p:spPr>
        <p:txBody>
          <a:bodyPr vert="horz" lIns="91440" tIns="45720" rIns="91440" bIns="45720" rtlCol="0"/>
          <a:lstStyle>
            <a:lvl1pPr algn="l">
              <a:defRPr sz="1200"/>
            </a:lvl1pPr>
          </a:lstStyle>
          <a:p>
            <a:r>
              <a:rPr kumimoji="1" lang="ja-JP" altLang="en-US" smtClean="0"/>
              <a:t>かごしまプログラミング教育校内研修パック</a:t>
            </a:r>
            <a:endParaRPr kumimoji="1" lang="ja-JP" altLang="en-US"/>
          </a:p>
        </p:txBody>
      </p:sp>
      <p:sp>
        <p:nvSpPr>
          <p:cNvPr id="3" name="日付プレースホルダー 2"/>
          <p:cNvSpPr>
            <a:spLocks noGrp="1"/>
          </p:cNvSpPr>
          <p:nvPr>
            <p:ph type="dt" idx="1"/>
          </p:nvPr>
        </p:nvSpPr>
        <p:spPr>
          <a:xfrm>
            <a:off x="3815373" y="1"/>
            <a:ext cx="2918831" cy="495188"/>
          </a:xfrm>
          <a:prstGeom prst="rect">
            <a:avLst/>
          </a:prstGeom>
        </p:spPr>
        <p:txBody>
          <a:bodyPr vert="horz" lIns="91440" tIns="45720" rIns="91440" bIns="45720" rtlCol="0"/>
          <a:lstStyle>
            <a:lvl1pPr algn="r">
              <a:defRPr sz="1200"/>
            </a:lvl1pPr>
          </a:lstStyle>
          <a:p>
            <a:fld id="{293C42BA-D117-4C56-BBD7-8C2D3E734705}" type="datetimeFigureOut">
              <a:rPr kumimoji="1" lang="ja-JP" altLang="en-US" smtClean="0"/>
              <a:t>2019/1/8</a:t>
            </a:fld>
            <a:endParaRPr kumimoji="1" lang="ja-JP" altLang="en-US"/>
          </a:p>
        </p:txBody>
      </p:sp>
      <p:sp>
        <p:nvSpPr>
          <p:cNvPr id="4" name="スライド イメージ プレースホルダー 3"/>
          <p:cNvSpPr>
            <a:spLocks noGrp="1" noRot="1" noChangeAspect="1"/>
          </p:cNvSpPr>
          <p:nvPr>
            <p:ph type="sldImg" idx="2"/>
          </p:nvPr>
        </p:nvSpPr>
        <p:spPr>
          <a:xfrm>
            <a:off x="1147763" y="1233488"/>
            <a:ext cx="4440237" cy="33305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9691"/>
            <a:ext cx="5388610" cy="388611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4301"/>
            <a:ext cx="2918831" cy="495187"/>
          </a:xfrm>
          <a:prstGeom prst="rect">
            <a:avLst/>
          </a:prstGeom>
        </p:spPr>
        <p:txBody>
          <a:bodyPr vert="horz" lIns="91440" tIns="45720" rIns="91440" bIns="45720" rtlCol="0" anchor="b"/>
          <a:lstStyle>
            <a:lvl1pPr algn="l">
              <a:defRPr sz="1200"/>
            </a:lvl1pPr>
          </a:lstStyle>
          <a:p>
            <a:r>
              <a:rPr kumimoji="1" lang="ja-JP" altLang="en-US" smtClean="0"/>
              <a:t>２　ビジュアルプログラミング「</a:t>
            </a:r>
            <a:r>
              <a:rPr kumimoji="1" lang="en-US" altLang="ja-JP" smtClean="0"/>
              <a:t>Scratch</a:t>
            </a:r>
            <a:r>
              <a:rPr kumimoji="1" lang="ja-JP" altLang="en-US" smtClean="0"/>
              <a:t>」演習セット①</a:t>
            </a:r>
            <a:endParaRPr kumimoji="1" lang="ja-JP" altLang="en-US"/>
          </a:p>
        </p:txBody>
      </p:sp>
      <p:sp>
        <p:nvSpPr>
          <p:cNvPr id="7" name="スライド番号プレースホルダー 6"/>
          <p:cNvSpPr>
            <a:spLocks noGrp="1"/>
          </p:cNvSpPr>
          <p:nvPr>
            <p:ph type="sldNum" sz="quarter" idx="5"/>
          </p:nvPr>
        </p:nvSpPr>
        <p:spPr>
          <a:xfrm>
            <a:off x="3815373" y="9374301"/>
            <a:ext cx="2918831" cy="495187"/>
          </a:xfrm>
          <a:prstGeom prst="rect">
            <a:avLst/>
          </a:prstGeom>
        </p:spPr>
        <p:txBody>
          <a:bodyPr vert="horz" lIns="91440" tIns="45720" rIns="91440" bIns="45720" rtlCol="0" anchor="b"/>
          <a:lstStyle>
            <a:lvl1pPr algn="r">
              <a:defRPr sz="1200"/>
            </a:lvl1pPr>
          </a:lstStyle>
          <a:p>
            <a:fld id="{D3AAC522-C11B-4AA6-B204-ADA97F318ECF}" type="slidenum">
              <a:rPr kumimoji="1" lang="ja-JP" altLang="en-US" smtClean="0"/>
              <a:t>‹#›</a:t>
            </a:fld>
            <a:endParaRPr kumimoji="1" lang="ja-JP" altLang="en-US"/>
          </a:p>
        </p:txBody>
      </p:sp>
    </p:spTree>
    <p:extLst>
      <p:ext uri="{BB962C8B-B14F-4D97-AF65-F5344CB8AC3E}">
        <p14:creationId xmlns:p14="http://schemas.microsoft.com/office/powerpoint/2010/main" val="3609922817"/>
      </p:ext>
    </p:extLst>
  </p:cSld>
  <p:clrMap bg1="lt1" tx1="dk1" bg2="lt2" tx2="dk2" accent1="accent1" accent2="accent2" accent3="accent3" accent4="accent4" accent5="accent5" accent6="accent6" hlink="hlink" folHlink="folHlink"/>
  <p:hf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ビジュアルプログラミングには，無償のものから有償のもの，</a:t>
            </a:r>
            <a:r>
              <a:rPr kumimoji="1" lang="en-US" altLang="ja-JP" dirty="0" smtClean="0"/>
              <a:t>Web</a:t>
            </a:r>
            <a:r>
              <a:rPr kumimoji="1" lang="ja-JP" altLang="en-US" dirty="0" smtClean="0"/>
              <a:t>上で利用するものからインストールして利用するものまで，様々なものがあります。その中で，ここでは，もっとも手軽で，世界中のプログラミング教育で活用されている「</a:t>
            </a:r>
            <a:r>
              <a:rPr kumimoji="1" lang="en-US" altLang="ja-JP" dirty="0" smtClean="0"/>
              <a:t>Scratch</a:t>
            </a:r>
            <a:r>
              <a:rPr kumimoji="1" lang="ja-JP" altLang="en-US" dirty="0" smtClean="0"/>
              <a:t>」について紹介します。</a:t>
            </a:r>
            <a:endParaRPr kumimoji="1" lang="ja-JP" altLang="en-US" dirty="0"/>
          </a:p>
        </p:txBody>
      </p:sp>
      <p:sp>
        <p:nvSpPr>
          <p:cNvPr id="4" name="スライド番号プレースホルダー 3"/>
          <p:cNvSpPr>
            <a:spLocks noGrp="1"/>
          </p:cNvSpPr>
          <p:nvPr>
            <p:ph type="sldNum" sz="quarter" idx="10"/>
          </p:nvPr>
        </p:nvSpPr>
        <p:spPr/>
        <p:txBody>
          <a:bodyPr/>
          <a:lstStyle/>
          <a:p>
            <a:fld id="{D3AAC522-C11B-4AA6-B204-ADA97F318ECF}" type="slidenum">
              <a:rPr kumimoji="1" lang="ja-JP" altLang="en-US" smtClean="0"/>
              <a:t>1</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２　ビジュアルプログラミング「</a:t>
            </a:r>
            <a:r>
              <a:rPr kumimoji="1" lang="en-US" altLang="ja-JP" smtClean="0"/>
              <a:t>Scratch</a:t>
            </a:r>
            <a:r>
              <a:rPr kumimoji="1" lang="ja-JP" altLang="en-US" smtClean="0"/>
              <a:t>」演習セット①</a:t>
            </a:r>
            <a:endParaRPr kumimoji="1" lang="ja-JP" altLang="en-US"/>
          </a:p>
        </p:txBody>
      </p:sp>
      <p:sp>
        <p:nvSpPr>
          <p:cNvPr id="6" name="ヘッダー プレースホルダー 5"/>
          <p:cNvSpPr>
            <a:spLocks noGrp="1"/>
          </p:cNvSpPr>
          <p:nvPr>
            <p:ph type="hdr" sz="quarter" idx="12"/>
          </p:nvPr>
        </p:nvSpPr>
        <p:spPr/>
        <p:txBody>
          <a:bodyPr/>
          <a:lstStyle/>
          <a:p>
            <a:r>
              <a:rPr kumimoji="1" lang="ja-JP" altLang="en-US" smtClean="0"/>
              <a:t>かごしまプログラミング教育校内研修パック</a:t>
            </a:r>
            <a:endParaRPr kumimoji="1" lang="ja-JP" altLang="en-US"/>
          </a:p>
        </p:txBody>
      </p:sp>
    </p:spTree>
    <p:extLst>
      <p:ext uri="{BB962C8B-B14F-4D97-AF65-F5344CB8AC3E}">
        <p14:creationId xmlns:p14="http://schemas.microsoft.com/office/powerpoint/2010/main" val="2233677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a:t>
            </a:r>
            <a:r>
              <a:rPr kumimoji="1" lang="en-US" altLang="ja-JP" dirty="0" smtClean="0"/>
              <a:t>Scratch</a:t>
            </a:r>
            <a:r>
              <a:rPr kumimoji="1" lang="ja-JP" altLang="en-US" dirty="0" smtClean="0"/>
              <a:t>」アカウントで，サインインすることで，ここに示したような様々なことができるようになります。自分の作品が自動的に保存されるだけでなく，それを共有設定にすることで，クラスの友達だけでなく，世界中に公開できるようになります。また，公開されたプログラムは，誰もが自由にコピーしたり，それを改変（リミックス）したりすることもできます。このため，公開する作品に著作権などの権利が生ずる画像や音源等が使われていないかを十分に注意する必要があります。例えば，</a:t>
            </a:r>
            <a:r>
              <a:rPr kumimoji="1" lang="en-US" altLang="ja-JP" dirty="0" smtClean="0"/>
              <a:t>Web</a:t>
            </a:r>
            <a:r>
              <a:rPr kumimoji="1" lang="ja-JP" altLang="en-US" dirty="0" smtClean="0"/>
              <a:t>上でフリー素材として公開されているものの中には，著作権を放棄していないものも多くありますので注意が必要です。（</a:t>
            </a:r>
            <a:r>
              <a:rPr kumimoji="1" lang="en-US" altLang="ja-JP" dirty="0" smtClean="0"/>
              <a:t>※</a:t>
            </a:r>
            <a:r>
              <a:rPr kumimoji="1" lang="ja-JP" altLang="en-US" dirty="0" smtClean="0"/>
              <a:t>「</a:t>
            </a:r>
            <a:r>
              <a:rPr kumimoji="1" lang="en-US" altLang="ja-JP" dirty="0" smtClean="0"/>
              <a:t>Scratch</a:t>
            </a:r>
            <a:r>
              <a:rPr kumimoji="1" lang="ja-JP" altLang="en-US" dirty="0" smtClean="0"/>
              <a:t>」内にあらかじめ準備されているものは公開可能です。）</a:t>
            </a:r>
            <a:endParaRPr kumimoji="1" lang="en-US" altLang="ja-JP" dirty="0" smtClean="0"/>
          </a:p>
          <a:p>
            <a:r>
              <a:rPr kumimoji="1" lang="ja-JP" altLang="en-US" dirty="0" smtClean="0"/>
              <a:t>　また，公開された作品には，コメントを付けたり，コメントをもらったりすることができますので，クラスでの相互評価や，地域や世界に向けた情報発信等，多様な活動が期待できます。</a:t>
            </a:r>
            <a:endParaRPr kumimoji="1" lang="ja-JP" altLang="en-US" dirty="0"/>
          </a:p>
        </p:txBody>
      </p:sp>
      <p:sp>
        <p:nvSpPr>
          <p:cNvPr id="4" name="スライド番号プレースホルダー 3"/>
          <p:cNvSpPr>
            <a:spLocks noGrp="1"/>
          </p:cNvSpPr>
          <p:nvPr>
            <p:ph type="sldNum" sz="quarter" idx="10"/>
          </p:nvPr>
        </p:nvSpPr>
        <p:spPr/>
        <p:txBody>
          <a:bodyPr/>
          <a:lstStyle/>
          <a:p>
            <a:fld id="{D3AAC522-C11B-4AA6-B204-ADA97F318ECF}" type="slidenum">
              <a:rPr kumimoji="1" lang="ja-JP" altLang="en-US" smtClean="0"/>
              <a:t>10</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２　ビジュアルプログラミング「</a:t>
            </a:r>
            <a:r>
              <a:rPr kumimoji="1" lang="en-US" altLang="ja-JP" smtClean="0"/>
              <a:t>Scratch</a:t>
            </a:r>
            <a:r>
              <a:rPr kumimoji="1" lang="ja-JP" altLang="en-US" smtClean="0"/>
              <a:t>」演習セット①</a:t>
            </a:r>
            <a:endParaRPr kumimoji="1" lang="ja-JP" altLang="en-US"/>
          </a:p>
        </p:txBody>
      </p:sp>
      <p:sp>
        <p:nvSpPr>
          <p:cNvPr id="6" name="ヘッダー プレースホルダー 5"/>
          <p:cNvSpPr>
            <a:spLocks noGrp="1"/>
          </p:cNvSpPr>
          <p:nvPr>
            <p:ph type="hdr" sz="quarter" idx="12"/>
          </p:nvPr>
        </p:nvSpPr>
        <p:spPr/>
        <p:txBody>
          <a:bodyPr/>
          <a:lstStyle/>
          <a:p>
            <a:r>
              <a:rPr kumimoji="1" lang="ja-JP" altLang="en-US" smtClean="0"/>
              <a:t>かごしまプログラミング教育校内研修パック</a:t>
            </a:r>
            <a:endParaRPr kumimoji="1" lang="ja-JP" altLang="en-US"/>
          </a:p>
        </p:txBody>
      </p:sp>
    </p:spTree>
    <p:extLst>
      <p:ext uri="{BB962C8B-B14F-4D97-AF65-F5344CB8AC3E}">
        <p14:creationId xmlns:p14="http://schemas.microsoft.com/office/powerpoint/2010/main" val="38866430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これで「</a:t>
            </a:r>
            <a:r>
              <a:rPr kumimoji="1" lang="en-US" altLang="ja-JP" dirty="0" smtClean="0"/>
              <a:t>Scratch</a:t>
            </a:r>
            <a:r>
              <a:rPr kumimoji="1" lang="ja-JP" altLang="en-US" dirty="0" smtClean="0"/>
              <a:t>」を使う準備が整いました。</a:t>
            </a:r>
            <a:endParaRPr kumimoji="1" lang="en-US" altLang="ja-JP" dirty="0" smtClean="0"/>
          </a:p>
          <a:p>
            <a:r>
              <a:rPr kumimoji="1" lang="ja-JP" altLang="en-US" dirty="0" smtClean="0"/>
              <a:t>　プログラムを作る前に，「</a:t>
            </a:r>
            <a:r>
              <a:rPr kumimoji="1" lang="en-US" altLang="ja-JP" dirty="0" smtClean="0"/>
              <a:t>Scratch</a:t>
            </a:r>
            <a:r>
              <a:rPr kumimoji="1" lang="ja-JP" altLang="en-US" dirty="0" smtClean="0"/>
              <a:t>コミュニティ」等の様々な機能について，まず押さえておきましょう。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D3AAC522-C11B-4AA6-B204-ADA97F318ECF}" type="slidenum">
              <a:rPr kumimoji="1" lang="ja-JP" altLang="en-US" smtClean="0"/>
              <a:t>11</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２　ビジュアルプログラミング「</a:t>
            </a:r>
            <a:r>
              <a:rPr kumimoji="1" lang="en-US" altLang="ja-JP" smtClean="0"/>
              <a:t>Scratch</a:t>
            </a:r>
            <a:r>
              <a:rPr kumimoji="1" lang="ja-JP" altLang="en-US" smtClean="0"/>
              <a:t>」演習セット①</a:t>
            </a:r>
            <a:endParaRPr kumimoji="1" lang="ja-JP" altLang="en-US"/>
          </a:p>
        </p:txBody>
      </p:sp>
      <p:sp>
        <p:nvSpPr>
          <p:cNvPr id="6" name="ヘッダー プレースホルダー 5"/>
          <p:cNvSpPr>
            <a:spLocks noGrp="1"/>
          </p:cNvSpPr>
          <p:nvPr>
            <p:ph type="hdr" sz="quarter" idx="12"/>
          </p:nvPr>
        </p:nvSpPr>
        <p:spPr/>
        <p:txBody>
          <a:bodyPr/>
          <a:lstStyle/>
          <a:p>
            <a:r>
              <a:rPr kumimoji="1" lang="ja-JP" altLang="en-US" smtClean="0"/>
              <a:t>かごしまプログラミング教育校内研修パック</a:t>
            </a:r>
            <a:endParaRPr kumimoji="1" lang="ja-JP" altLang="en-US"/>
          </a:p>
        </p:txBody>
      </p:sp>
    </p:spTree>
    <p:extLst>
      <p:ext uri="{BB962C8B-B14F-4D97-AF65-F5344CB8AC3E}">
        <p14:creationId xmlns:p14="http://schemas.microsoft.com/office/powerpoint/2010/main" val="17456701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自分で作成したプログラムは，トップメニューの右側にあるフォルダのアイコン（または，自分のユーザー名をクリックして，表示されるサブメニューから「私の作品」を選択）から，表示させることができます。この画面では，これまでに作成し，自動保存されているプログラム（プロジェクト）が一覧表示されるほか，共有に設定し公開されているプログラムを，何人が見て，何人がコメントしており，そして，何人が「いいね！」をつけてくれているか等が一目で分かるようになっています。</a:t>
            </a:r>
            <a:endParaRPr kumimoji="1" lang="en-US" altLang="ja-JP" dirty="0" smtClean="0"/>
          </a:p>
          <a:p>
            <a:r>
              <a:rPr kumimoji="1" lang="ja-JP" altLang="en-US" dirty="0" smtClean="0"/>
              <a:t>　作成したプログラムは，この一覧からプログラムの続きを作成したり，プログラムの削除，公開・非公開等を行ったりすることもできます。</a:t>
            </a:r>
            <a:endParaRPr kumimoji="1" lang="ja-JP" altLang="en-US" dirty="0"/>
          </a:p>
        </p:txBody>
      </p:sp>
      <p:sp>
        <p:nvSpPr>
          <p:cNvPr id="4" name="スライド番号プレースホルダー 3"/>
          <p:cNvSpPr>
            <a:spLocks noGrp="1"/>
          </p:cNvSpPr>
          <p:nvPr>
            <p:ph type="sldNum" sz="quarter" idx="10"/>
          </p:nvPr>
        </p:nvSpPr>
        <p:spPr/>
        <p:txBody>
          <a:bodyPr/>
          <a:lstStyle/>
          <a:p>
            <a:fld id="{D3AAC522-C11B-4AA6-B204-ADA97F318ECF}" type="slidenum">
              <a:rPr kumimoji="1" lang="ja-JP" altLang="en-US" smtClean="0"/>
              <a:t>12</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２　ビジュアルプログラミング「</a:t>
            </a:r>
            <a:r>
              <a:rPr kumimoji="1" lang="en-US" altLang="ja-JP" smtClean="0"/>
              <a:t>Scratch</a:t>
            </a:r>
            <a:r>
              <a:rPr kumimoji="1" lang="ja-JP" altLang="en-US" smtClean="0"/>
              <a:t>」演習セット①</a:t>
            </a:r>
            <a:endParaRPr kumimoji="1" lang="ja-JP" altLang="en-US"/>
          </a:p>
        </p:txBody>
      </p:sp>
      <p:sp>
        <p:nvSpPr>
          <p:cNvPr id="6" name="ヘッダー プレースホルダー 5"/>
          <p:cNvSpPr>
            <a:spLocks noGrp="1"/>
          </p:cNvSpPr>
          <p:nvPr>
            <p:ph type="hdr" sz="quarter" idx="12"/>
          </p:nvPr>
        </p:nvSpPr>
        <p:spPr/>
        <p:txBody>
          <a:bodyPr/>
          <a:lstStyle/>
          <a:p>
            <a:r>
              <a:rPr kumimoji="1" lang="ja-JP" altLang="en-US" smtClean="0"/>
              <a:t>かごしまプログラミング教育校内研修パック</a:t>
            </a:r>
            <a:endParaRPr kumimoji="1" lang="ja-JP" altLang="en-US"/>
          </a:p>
        </p:txBody>
      </p:sp>
    </p:spTree>
    <p:extLst>
      <p:ext uri="{BB962C8B-B14F-4D97-AF65-F5344CB8AC3E}">
        <p14:creationId xmlns:p14="http://schemas.microsoft.com/office/powerpoint/2010/main" val="3357191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a:t>
            </a:r>
            <a:r>
              <a:rPr kumimoji="1" lang="en-US" altLang="ja-JP" dirty="0" smtClean="0"/>
              <a:t>Scratch</a:t>
            </a:r>
            <a:r>
              <a:rPr kumimoji="1" lang="ja-JP" altLang="en-US" dirty="0" smtClean="0"/>
              <a:t>」のコミュニティサイトでは，多くの作品が公開されています。これらの作品は，トップメニューの「見る」をクリックしてみることができます。</a:t>
            </a:r>
            <a:endParaRPr kumimoji="1" lang="en-US" altLang="ja-JP" dirty="0" smtClean="0"/>
          </a:p>
          <a:p>
            <a:r>
              <a:rPr kumimoji="1" lang="ja-JP" altLang="en-US" dirty="0" smtClean="0"/>
              <a:t>　公開されたプログラムはコピーや改変は自由ですので，そのまま自分の作品に取り入れることもできます。</a:t>
            </a:r>
            <a:endParaRPr kumimoji="1" lang="en-US" altLang="ja-JP" dirty="0" smtClean="0"/>
          </a:p>
          <a:p>
            <a:r>
              <a:rPr kumimoji="1" lang="ja-JP" altLang="en-US" dirty="0" smtClean="0"/>
              <a:t>　お目当ての作品をさがすときには，トップメニューにある検索ウィンドウから，キーワードで検索することもできます。</a:t>
            </a:r>
            <a:endParaRPr kumimoji="1" lang="en-US" altLang="ja-JP" dirty="0" smtClean="0"/>
          </a:p>
          <a:p>
            <a:r>
              <a:rPr kumimoji="1" lang="ja-JP" altLang="en-US" dirty="0" smtClean="0"/>
              <a:t>　</a:t>
            </a:r>
            <a:endParaRPr kumimoji="1" lang="ja-JP" altLang="en-US" dirty="0"/>
          </a:p>
        </p:txBody>
      </p:sp>
      <p:sp>
        <p:nvSpPr>
          <p:cNvPr id="4" name="スライド番号プレースホルダー 3"/>
          <p:cNvSpPr>
            <a:spLocks noGrp="1"/>
          </p:cNvSpPr>
          <p:nvPr>
            <p:ph type="sldNum" sz="quarter" idx="10"/>
          </p:nvPr>
        </p:nvSpPr>
        <p:spPr/>
        <p:txBody>
          <a:bodyPr/>
          <a:lstStyle/>
          <a:p>
            <a:fld id="{D3AAC522-C11B-4AA6-B204-ADA97F318ECF}" type="slidenum">
              <a:rPr kumimoji="1" lang="ja-JP" altLang="en-US" smtClean="0"/>
              <a:t>13</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２　ビジュアルプログラミング「</a:t>
            </a:r>
            <a:r>
              <a:rPr kumimoji="1" lang="en-US" altLang="ja-JP" smtClean="0"/>
              <a:t>Scratch</a:t>
            </a:r>
            <a:r>
              <a:rPr kumimoji="1" lang="ja-JP" altLang="en-US" smtClean="0"/>
              <a:t>」演習セット①</a:t>
            </a:r>
            <a:endParaRPr kumimoji="1" lang="ja-JP" altLang="en-US"/>
          </a:p>
        </p:txBody>
      </p:sp>
      <p:sp>
        <p:nvSpPr>
          <p:cNvPr id="6" name="ヘッダー プレースホルダー 5"/>
          <p:cNvSpPr>
            <a:spLocks noGrp="1"/>
          </p:cNvSpPr>
          <p:nvPr>
            <p:ph type="hdr" sz="quarter" idx="12"/>
          </p:nvPr>
        </p:nvSpPr>
        <p:spPr/>
        <p:txBody>
          <a:bodyPr/>
          <a:lstStyle/>
          <a:p>
            <a:r>
              <a:rPr kumimoji="1" lang="ja-JP" altLang="en-US" smtClean="0"/>
              <a:t>かごしまプログラミング教育校内研修パック</a:t>
            </a:r>
            <a:endParaRPr kumimoji="1" lang="ja-JP" altLang="en-US"/>
          </a:p>
        </p:txBody>
      </p:sp>
    </p:spTree>
    <p:extLst>
      <p:ext uri="{BB962C8B-B14F-4D97-AF65-F5344CB8AC3E}">
        <p14:creationId xmlns:p14="http://schemas.microsoft.com/office/powerpoint/2010/main" val="3117475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この他に，トップメニューの地球を模したアイコンをクリックすると，言語を選択することができます。日本語の場合，「ひらがな」も選択できるので，低・中学年が利用する場合などには，ここで切り替えて利用してください。</a:t>
            </a:r>
            <a:endParaRPr kumimoji="1" lang="en-US" altLang="ja-JP" dirty="0" smtClean="0"/>
          </a:p>
          <a:p>
            <a:r>
              <a:rPr kumimoji="1" lang="ja-JP" altLang="en-US" dirty="0" smtClean="0"/>
              <a:t>　また，トップメニューの「ファイル」をクリックすると，上から</a:t>
            </a:r>
            <a:r>
              <a:rPr kumimoji="1" lang="ja-JP" altLang="en-US" dirty="0" smtClean="0"/>
              <a:t>，「新規」に</a:t>
            </a:r>
            <a:r>
              <a:rPr kumimoji="1" lang="ja-JP" altLang="en-US" dirty="0" smtClean="0"/>
              <a:t>プログラムを作成する，現在のプログラム</a:t>
            </a:r>
            <a:r>
              <a:rPr kumimoji="1" lang="ja-JP" altLang="en-US" dirty="0" smtClean="0"/>
              <a:t>を「直ち</a:t>
            </a:r>
            <a:r>
              <a:rPr kumimoji="1" lang="ja-JP" altLang="en-US" dirty="0" smtClean="0"/>
              <a:t>に</a:t>
            </a:r>
            <a:r>
              <a:rPr kumimoji="1" lang="ja-JP" altLang="en-US" dirty="0" smtClean="0"/>
              <a:t>保存」する</a:t>
            </a:r>
            <a:r>
              <a:rPr kumimoji="1" lang="ja-JP" altLang="en-US" dirty="0" smtClean="0"/>
              <a:t>，プログラム</a:t>
            </a:r>
            <a:r>
              <a:rPr kumimoji="1" lang="ja-JP" altLang="en-US" dirty="0" smtClean="0"/>
              <a:t>の「コピー</a:t>
            </a:r>
            <a:r>
              <a:rPr kumimoji="1" lang="ja-JP" altLang="en-US" dirty="0" smtClean="0"/>
              <a:t>を</a:t>
            </a:r>
            <a:r>
              <a:rPr kumimoji="1" lang="ja-JP" altLang="en-US" dirty="0" smtClean="0"/>
              <a:t>保存」する</a:t>
            </a:r>
            <a:r>
              <a:rPr kumimoji="1" lang="ja-JP" altLang="en-US" dirty="0" smtClean="0"/>
              <a:t>ことができます。</a:t>
            </a:r>
            <a:endParaRPr kumimoji="1" lang="en-US" altLang="ja-JP" dirty="0" smtClean="0"/>
          </a:p>
          <a:p>
            <a:r>
              <a:rPr kumimoji="1" lang="ja-JP" altLang="en-US" dirty="0" smtClean="0"/>
              <a:t>　インターネットに接続されている環境では，プログラムはクラウドに保存されますが</a:t>
            </a:r>
            <a:r>
              <a:rPr kumimoji="1" lang="ja-JP" altLang="en-US" dirty="0" smtClean="0"/>
              <a:t>，使用しているコンピュータ</a:t>
            </a:r>
            <a:r>
              <a:rPr kumimoji="1" lang="ja-JP" altLang="en-US" dirty="0" smtClean="0"/>
              <a:t>に作品のファイルを保存したい，逆</a:t>
            </a:r>
            <a:r>
              <a:rPr kumimoji="1" lang="ja-JP" altLang="en-US" dirty="0" smtClean="0"/>
              <a:t>に使用しているコンピュータ</a:t>
            </a:r>
            <a:r>
              <a:rPr kumimoji="1" lang="ja-JP" altLang="en-US" dirty="0" smtClean="0"/>
              <a:t>から別のファイルを読み込みたいという場合には，下の二つのサブメニューから行うことができます。</a:t>
            </a:r>
            <a:endParaRPr kumimoji="1" lang="ja-JP" altLang="en-US" dirty="0"/>
          </a:p>
        </p:txBody>
      </p:sp>
      <p:sp>
        <p:nvSpPr>
          <p:cNvPr id="4" name="スライド番号プレースホルダー 3"/>
          <p:cNvSpPr>
            <a:spLocks noGrp="1"/>
          </p:cNvSpPr>
          <p:nvPr>
            <p:ph type="sldNum" sz="quarter" idx="10"/>
          </p:nvPr>
        </p:nvSpPr>
        <p:spPr/>
        <p:txBody>
          <a:bodyPr/>
          <a:lstStyle/>
          <a:p>
            <a:fld id="{D3AAC522-C11B-4AA6-B204-ADA97F318ECF}" type="slidenum">
              <a:rPr kumimoji="1" lang="ja-JP" altLang="en-US" smtClean="0"/>
              <a:t>14</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２　ビジュアルプログラミング「</a:t>
            </a:r>
            <a:r>
              <a:rPr kumimoji="1" lang="en-US" altLang="ja-JP" smtClean="0"/>
              <a:t>Scratch</a:t>
            </a:r>
            <a:r>
              <a:rPr kumimoji="1" lang="ja-JP" altLang="en-US" smtClean="0"/>
              <a:t>」演習セット①</a:t>
            </a:r>
            <a:endParaRPr kumimoji="1" lang="ja-JP" altLang="en-US"/>
          </a:p>
        </p:txBody>
      </p:sp>
      <p:sp>
        <p:nvSpPr>
          <p:cNvPr id="6" name="ヘッダー プレースホルダー 5"/>
          <p:cNvSpPr>
            <a:spLocks noGrp="1"/>
          </p:cNvSpPr>
          <p:nvPr>
            <p:ph type="hdr" sz="quarter" idx="12"/>
          </p:nvPr>
        </p:nvSpPr>
        <p:spPr/>
        <p:txBody>
          <a:bodyPr/>
          <a:lstStyle/>
          <a:p>
            <a:r>
              <a:rPr kumimoji="1" lang="ja-JP" altLang="en-US" smtClean="0"/>
              <a:t>かごしまプログラミング教育校内研修パック</a:t>
            </a:r>
            <a:endParaRPr kumimoji="1" lang="ja-JP" altLang="en-US"/>
          </a:p>
        </p:txBody>
      </p:sp>
    </p:spTree>
    <p:extLst>
      <p:ext uri="{BB962C8B-B14F-4D97-AF65-F5344CB8AC3E}">
        <p14:creationId xmlns:p14="http://schemas.microsoft.com/office/powerpoint/2010/main" val="6698658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教師用</a:t>
            </a:r>
            <a:r>
              <a:rPr kumimoji="1" lang="ja-JP" altLang="en-US" dirty="0" smtClean="0"/>
              <a:t>アカウントを取得すると，児童</a:t>
            </a:r>
            <a:r>
              <a:rPr kumimoji="1" lang="ja-JP" altLang="en-US" dirty="0" smtClean="0"/>
              <a:t>・生徒用アカウントの作成を容易に</a:t>
            </a:r>
            <a:r>
              <a:rPr kumimoji="1" lang="ja-JP" altLang="en-US" dirty="0" smtClean="0"/>
              <a:t>し，児童</a:t>
            </a:r>
            <a:r>
              <a:rPr kumimoji="1" lang="ja-JP" altLang="en-US" dirty="0" smtClean="0"/>
              <a:t>・生徒の作品のスタジオへの</a:t>
            </a:r>
            <a:r>
              <a:rPr kumimoji="1" lang="ja-JP" altLang="en-US" dirty="0" smtClean="0"/>
              <a:t>追加，コメント</a:t>
            </a:r>
            <a:r>
              <a:rPr kumimoji="1" lang="ja-JP" altLang="en-US" dirty="0" smtClean="0"/>
              <a:t>活動のチェックなどができるようになります。その意味では，児童・生徒に活動させる上では管理しやすくなっています。ただ，教師が設定した「クラス」を閉じると児童・生徒は，使用できなくなるなどの権限や制限が付されます。（</a:t>
            </a:r>
            <a:r>
              <a:rPr kumimoji="1" lang="en-US" altLang="ja-JP" dirty="0" smtClean="0"/>
              <a:t>※</a:t>
            </a:r>
            <a:r>
              <a:rPr kumimoji="1" lang="ja-JP" altLang="en-US" dirty="0" smtClean="0"/>
              <a:t>教師のログインの有無には関係なく，児童生徒は使用できます。）なので，どのように児童・生徒に使わせたいかを考えて申請を行う必要が</a:t>
            </a:r>
            <a:r>
              <a:rPr kumimoji="1" lang="ja-JP" altLang="en-US" smtClean="0"/>
              <a:t>あります</a:t>
            </a:r>
            <a:r>
              <a:rPr kumimoji="1" lang="ja-JP" altLang="en-US" smtClean="0"/>
              <a:t>。これは基本的</a:t>
            </a:r>
            <a:r>
              <a:rPr kumimoji="1" lang="ja-JP" altLang="en-US" dirty="0" smtClean="0"/>
              <a:t>に，教育関係者のみの申請となっています。詳細は「教育者向け</a:t>
            </a:r>
            <a:r>
              <a:rPr kumimoji="1" lang="en-US" altLang="ja-JP" dirty="0" smtClean="0"/>
              <a:t>Scratch</a:t>
            </a:r>
            <a:r>
              <a:rPr kumimoji="1" lang="ja-JP" altLang="en-US" dirty="0" smtClean="0"/>
              <a:t>」のページや教師用アカウント</a:t>
            </a:r>
            <a:r>
              <a:rPr kumimoji="1" lang="en-US" altLang="ja-JP" dirty="0" smtClean="0"/>
              <a:t>FAQ</a:t>
            </a:r>
            <a:r>
              <a:rPr kumimoji="1" lang="ja-JP" altLang="en-US" dirty="0" smtClean="0"/>
              <a:t>（</a:t>
            </a:r>
            <a:r>
              <a:rPr kumimoji="1" lang="en-US" altLang="ja-JP" dirty="0" smtClean="0"/>
              <a:t>https://scratch.mit.edu/educators/faq</a:t>
            </a:r>
            <a:r>
              <a:rPr kumimoji="1" lang="ja-JP" altLang="en-US" dirty="0" smtClean="0"/>
              <a:t>）を参照してください。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D3AAC522-C11B-4AA6-B204-ADA97F318ECF}" type="slidenum">
              <a:rPr kumimoji="1" lang="ja-JP" altLang="en-US" smtClean="0"/>
              <a:t>15</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２　ビジュアルプログラミング「</a:t>
            </a:r>
            <a:r>
              <a:rPr kumimoji="1" lang="en-US" altLang="ja-JP" smtClean="0"/>
              <a:t>Scratch</a:t>
            </a:r>
            <a:r>
              <a:rPr kumimoji="1" lang="ja-JP" altLang="en-US" smtClean="0"/>
              <a:t>」演習セット①</a:t>
            </a:r>
            <a:endParaRPr kumimoji="1" lang="ja-JP" altLang="en-US"/>
          </a:p>
        </p:txBody>
      </p:sp>
      <p:sp>
        <p:nvSpPr>
          <p:cNvPr id="6" name="ヘッダー プレースホルダー 5"/>
          <p:cNvSpPr>
            <a:spLocks noGrp="1"/>
          </p:cNvSpPr>
          <p:nvPr>
            <p:ph type="hdr" sz="quarter" idx="12"/>
          </p:nvPr>
        </p:nvSpPr>
        <p:spPr/>
        <p:txBody>
          <a:bodyPr/>
          <a:lstStyle/>
          <a:p>
            <a:r>
              <a:rPr kumimoji="1" lang="ja-JP" altLang="en-US" smtClean="0"/>
              <a:t>かごしまプログラミング教育校内研修パック</a:t>
            </a:r>
            <a:endParaRPr kumimoji="1" lang="ja-JP" altLang="en-US"/>
          </a:p>
        </p:txBody>
      </p:sp>
    </p:spTree>
    <p:extLst>
      <p:ext uri="{BB962C8B-B14F-4D97-AF65-F5344CB8AC3E}">
        <p14:creationId xmlns:p14="http://schemas.microsoft.com/office/powerpoint/2010/main" val="2326968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それでは，プログラムを作ってみましょう！トップ画面の左上のメニューから「作る」を選んでクリックしてください。または「創作を始めましょう」のボタンをクリックしてください。（</a:t>
            </a:r>
            <a:r>
              <a:rPr kumimoji="1" lang="en-US" altLang="ja-JP" dirty="0" smtClean="0"/>
              <a:t>※</a:t>
            </a:r>
            <a:r>
              <a:rPr kumimoji="1" lang="ja-JP" altLang="en-US" dirty="0" smtClean="0"/>
              <a:t>このボタンは，今後，表示されなく場合があります。）</a:t>
            </a:r>
            <a:endParaRPr kumimoji="1" lang="ja-JP" altLang="en-US" dirty="0"/>
          </a:p>
        </p:txBody>
      </p:sp>
      <p:sp>
        <p:nvSpPr>
          <p:cNvPr id="4" name="スライド番号プレースホルダー 3"/>
          <p:cNvSpPr>
            <a:spLocks noGrp="1"/>
          </p:cNvSpPr>
          <p:nvPr>
            <p:ph type="sldNum" sz="quarter" idx="10"/>
          </p:nvPr>
        </p:nvSpPr>
        <p:spPr/>
        <p:txBody>
          <a:bodyPr/>
          <a:lstStyle/>
          <a:p>
            <a:fld id="{D3AAC522-C11B-4AA6-B204-ADA97F318ECF}" type="slidenum">
              <a:rPr kumimoji="1" lang="ja-JP" altLang="en-US" smtClean="0"/>
              <a:t>16</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２　ビジュアルプログラミング「</a:t>
            </a:r>
            <a:r>
              <a:rPr kumimoji="1" lang="en-US" altLang="ja-JP" smtClean="0"/>
              <a:t>Scratch</a:t>
            </a:r>
            <a:r>
              <a:rPr kumimoji="1" lang="ja-JP" altLang="en-US" smtClean="0"/>
              <a:t>」演習セット①</a:t>
            </a:r>
            <a:endParaRPr kumimoji="1" lang="ja-JP" altLang="en-US"/>
          </a:p>
        </p:txBody>
      </p:sp>
      <p:sp>
        <p:nvSpPr>
          <p:cNvPr id="6" name="ヘッダー プレースホルダー 5"/>
          <p:cNvSpPr>
            <a:spLocks noGrp="1"/>
          </p:cNvSpPr>
          <p:nvPr>
            <p:ph type="hdr" sz="quarter" idx="12"/>
          </p:nvPr>
        </p:nvSpPr>
        <p:spPr/>
        <p:txBody>
          <a:bodyPr/>
          <a:lstStyle/>
          <a:p>
            <a:r>
              <a:rPr kumimoji="1" lang="ja-JP" altLang="en-US" smtClean="0"/>
              <a:t>かごしまプログラミング教育校内研修パック</a:t>
            </a:r>
            <a:endParaRPr kumimoji="1" lang="ja-JP" altLang="en-US"/>
          </a:p>
        </p:txBody>
      </p:sp>
    </p:spTree>
    <p:extLst>
      <p:ext uri="{BB962C8B-B14F-4D97-AF65-F5344CB8AC3E}">
        <p14:creationId xmlns:p14="http://schemas.microsoft.com/office/powerpoint/2010/main" val="14345735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これが，「</a:t>
            </a:r>
            <a:r>
              <a:rPr kumimoji="1" lang="en-US" altLang="ja-JP" dirty="0" smtClean="0"/>
              <a:t>Scratch</a:t>
            </a:r>
            <a:r>
              <a:rPr kumimoji="1" lang="ja-JP" altLang="en-US" dirty="0" smtClean="0"/>
              <a:t>」のプログラムを作る画面です。実際の作り方や画面の詳しい説明は，本パックの</a:t>
            </a:r>
            <a:r>
              <a:rPr kumimoji="1" lang="en-US" altLang="ja-JP" dirty="0" smtClean="0"/>
              <a:t>Ⅱ</a:t>
            </a:r>
            <a:r>
              <a:rPr kumimoji="1" lang="ja-JP" altLang="en-US" dirty="0" smtClean="0"/>
              <a:t>体験編２ー②以降を順番に参照してください。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D3AAC522-C11B-4AA6-B204-ADA97F318ECF}" type="slidenum">
              <a:rPr kumimoji="1" lang="ja-JP" altLang="en-US" smtClean="0"/>
              <a:t>17</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２　ビジュアルプログラミング「</a:t>
            </a:r>
            <a:r>
              <a:rPr kumimoji="1" lang="en-US" altLang="ja-JP" smtClean="0"/>
              <a:t>Scratch</a:t>
            </a:r>
            <a:r>
              <a:rPr kumimoji="1" lang="ja-JP" altLang="en-US" smtClean="0"/>
              <a:t>」演習セット①</a:t>
            </a:r>
            <a:endParaRPr kumimoji="1" lang="ja-JP" altLang="en-US"/>
          </a:p>
        </p:txBody>
      </p:sp>
      <p:sp>
        <p:nvSpPr>
          <p:cNvPr id="6" name="ヘッダー プレースホルダー 5"/>
          <p:cNvSpPr>
            <a:spLocks noGrp="1"/>
          </p:cNvSpPr>
          <p:nvPr>
            <p:ph type="hdr" sz="quarter" idx="12"/>
          </p:nvPr>
        </p:nvSpPr>
        <p:spPr/>
        <p:txBody>
          <a:bodyPr/>
          <a:lstStyle/>
          <a:p>
            <a:r>
              <a:rPr kumimoji="1" lang="ja-JP" altLang="en-US" smtClean="0"/>
              <a:t>かごしまプログラミング教育校内研修パック</a:t>
            </a:r>
            <a:endParaRPr kumimoji="1" lang="ja-JP" altLang="en-US"/>
          </a:p>
        </p:txBody>
      </p:sp>
    </p:spTree>
    <p:extLst>
      <p:ext uri="{BB962C8B-B14F-4D97-AF65-F5344CB8AC3E}">
        <p14:creationId xmlns:p14="http://schemas.microsoft.com/office/powerpoint/2010/main" val="33683287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a:t>
            </a:r>
            <a:r>
              <a:rPr kumimoji="1" lang="en-US" altLang="ja-JP" dirty="0" smtClean="0"/>
              <a:t>Scratch</a:t>
            </a:r>
            <a:r>
              <a:rPr kumimoji="1" lang="ja-JP" altLang="en-US" dirty="0" smtClean="0"/>
              <a:t>」には，作成の仕方のヒントになる「チュートリアル」も準備されているので，こちらも参考にしつつ，次に進みましょう！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D3AAC522-C11B-4AA6-B204-ADA97F318ECF}" type="slidenum">
              <a:rPr kumimoji="1" lang="ja-JP" altLang="en-US" smtClean="0"/>
              <a:t>18</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２　ビジュアルプログラミング「</a:t>
            </a:r>
            <a:r>
              <a:rPr kumimoji="1" lang="en-US" altLang="ja-JP" smtClean="0"/>
              <a:t>Scratch</a:t>
            </a:r>
            <a:r>
              <a:rPr kumimoji="1" lang="ja-JP" altLang="en-US" smtClean="0"/>
              <a:t>」演習セット①</a:t>
            </a:r>
            <a:endParaRPr kumimoji="1" lang="ja-JP" altLang="en-US"/>
          </a:p>
        </p:txBody>
      </p:sp>
      <p:sp>
        <p:nvSpPr>
          <p:cNvPr id="6" name="ヘッダー プレースホルダー 5"/>
          <p:cNvSpPr>
            <a:spLocks noGrp="1"/>
          </p:cNvSpPr>
          <p:nvPr>
            <p:ph type="hdr" sz="quarter" idx="12"/>
          </p:nvPr>
        </p:nvSpPr>
        <p:spPr/>
        <p:txBody>
          <a:bodyPr/>
          <a:lstStyle/>
          <a:p>
            <a:r>
              <a:rPr kumimoji="1" lang="ja-JP" altLang="en-US" smtClean="0"/>
              <a:t>かごしまプログラミング教育校内研修パック</a:t>
            </a:r>
            <a:endParaRPr kumimoji="1" lang="ja-JP" altLang="en-US"/>
          </a:p>
        </p:txBody>
      </p:sp>
    </p:spTree>
    <p:extLst>
      <p:ext uri="{BB962C8B-B14F-4D97-AF65-F5344CB8AC3E}">
        <p14:creationId xmlns:p14="http://schemas.microsoft.com/office/powerpoint/2010/main" val="1453155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a:t>
            </a:r>
            <a:r>
              <a:rPr kumimoji="1" lang="en-US" altLang="ja-JP" dirty="0" smtClean="0"/>
              <a:t>Scratch</a:t>
            </a:r>
            <a:r>
              <a:rPr kumimoji="1" lang="ja-JP" altLang="en-US" dirty="0" smtClean="0"/>
              <a:t>」は，アメリカのマチューセッツ工科大学で開発されたプログラミング教育向けのプログラミングソフトです。現在は</a:t>
            </a:r>
            <a:r>
              <a:rPr kumimoji="1" lang="en-US" altLang="ja-JP" dirty="0" smtClean="0"/>
              <a:t>40</a:t>
            </a:r>
            <a:r>
              <a:rPr kumimoji="1" lang="ja-JP" altLang="en-US" dirty="0" smtClean="0"/>
              <a:t>を超える言語に翻訳され、世界</a:t>
            </a:r>
            <a:r>
              <a:rPr kumimoji="1" lang="en-US" altLang="ja-JP" dirty="0" smtClean="0"/>
              <a:t>150</a:t>
            </a:r>
            <a:r>
              <a:rPr kumimoji="1" lang="ja-JP" altLang="en-US" dirty="0" smtClean="0"/>
              <a:t>カ国以上で使用されています。 日本語にも対応しており，「ひらがな」表示も選べるようになっています。インターネット上のサービスで，先行的に取り組まれている全国の多くの学校で利用されています。</a:t>
            </a:r>
          </a:p>
          <a:p>
            <a:r>
              <a:rPr kumimoji="1" lang="ja-JP" altLang="en-US" dirty="0" smtClean="0"/>
              <a:t>　特徴としては，インターネットに接続しているコンピュータがあれば，他には何もいらないということで，今でも，おそらくほぼ全ての学校で利用できるはずです。また，ソフトのインストールの必要もなく，インターネットを閲覧できる環境があれば，どんなパソコン・タブレットからも利用することができます。ちなみに，ダウンロードし，インストールして使うこともできます。</a:t>
            </a:r>
            <a:endParaRPr kumimoji="1" lang="en-US" altLang="ja-JP" dirty="0" smtClean="0"/>
          </a:p>
          <a:p>
            <a:r>
              <a:rPr kumimoji="1" lang="ja-JP" altLang="en-US" dirty="0" smtClean="0"/>
              <a:t>　また，登録すると，作成途中のデータを一々保存しなくても，自動で保存してくれたり，プログラムを友達同士で共有したり，公開したりすることができます。加えて，家のパソコンからも自分の作品にアクセスでき，作業の続きもできるということで，学校教育の場で使いやすい設定になってい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EE7797A6-9684-4082-8E2C-C6DA0964406A}" type="slidenum">
              <a:rPr kumimoji="1" lang="ja-JP" altLang="en-US" smtClean="0"/>
              <a:t>2</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２　ビジュアルプログラミング「</a:t>
            </a:r>
            <a:r>
              <a:rPr kumimoji="1" lang="en-US" altLang="ja-JP" smtClean="0"/>
              <a:t>Scratch</a:t>
            </a:r>
            <a:r>
              <a:rPr kumimoji="1" lang="ja-JP" altLang="en-US" smtClean="0"/>
              <a:t>」演習セット①</a:t>
            </a:r>
            <a:endParaRPr kumimoji="1" lang="ja-JP" altLang="en-US"/>
          </a:p>
        </p:txBody>
      </p:sp>
      <p:sp>
        <p:nvSpPr>
          <p:cNvPr id="6" name="ヘッダー プレースホルダー 5"/>
          <p:cNvSpPr>
            <a:spLocks noGrp="1"/>
          </p:cNvSpPr>
          <p:nvPr>
            <p:ph type="hdr" sz="quarter" idx="12"/>
          </p:nvPr>
        </p:nvSpPr>
        <p:spPr/>
        <p:txBody>
          <a:bodyPr/>
          <a:lstStyle/>
          <a:p>
            <a:r>
              <a:rPr kumimoji="1" lang="ja-JP" altLang="en-US" smtClean="0"/>
              <a:t>かごしまプログラミング教育校内研修パック</a:t>
            </a:r>
            <a:endParaRPr kumimoji="1" lang="ja-JP" altLang="en-US"/>
          </a:p>
        </p:txBody>
      </p:sp>
    </p:spTree>
    <p:extLst>
      <p:ext uri="{BB962C8B-B14F-4D97-AF65-F5344CB8AC3E}">
        <p14:creationId xmlns:p14="http://schemas.microsoft.com/office/powerpoint/2010/main" val="1373968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スクラッチには，使用するコンピュータ等の端末にインストールしなくても，インターネット環境があれば使える「オンライン版」と，インターネット環境がない場合，端末にインストールして使うディスクトップ版やオフラインエディタ版があります。活動の多様性や拡張性を考えると，オンライン版を推奨しますが，学校の環境に応じて，適切なバージョンを選択してください。</a:t>
            </a:r>
            <a:endParaRPr kumimoji="1" lang="en-US" altLang="ja-JP" dirty="0" smtClean="0"/>
          </a:p>
          <a:p>
            <a:r>
              <a:rPr kumimoji="1" lang="ja-JP" altLang="en-US" dirty="0" smtClean="0"/>
              <a:t>　学校の端末で利用できるかは，本パックに含まれている「</a:t>
            </a:r>
            <a:r>
              <a:rPr kumimoji="1" lang="en-US" altLang="ja-JP" dirty="0" smtClean="0"/>
              <a:t>Scratch</a:t>
            </a:r>
            <a:r>
              <a:rPr kumimoji="1" lang="ja-JP" altLang="en-US" dirty="0" smtClean="0"/>
              <a:t>利用環境判定ツール」を使用して確認してください。</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D3AAC522-C11B-4AA6-B204-ADA97F318ECF}" type="slidenum">
              <a:rPr kumimoji="1" lang="ja-JP" altLang="en-US" smtClean="0"/>
              <a:t>3</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２　ビジュアルプログラミング「</a:t>
            </a:r>
            <a:r>
              <a:rPr kumimoji="1" lang="en-US" altLang="ja-JP" smtClean="0"/>
              <a:t>Scratch</a:t>
            </a:r>
            <a:r>
              <a:rPr kumimoji="1" lang="ja-JP" altLang="en-US" smtClean="0"/>
              <a:t>」演習セット①</a:t>
            </a:r>
            <a:endParaRPr kumimoji="1" lang="ja-JP" altLang="en-US"/>
          </a:p>
        </p:txBody>
      </p:sp>
      <p:sp>
        <p:nvSpPr>
          <p:cNvPr id="6" name="ヘッダー プレースホルダー 5"/>
          <p:cNvSpPr>
            <a:spLocks noGrp="1"/>
          </p:cNvSpPr>
          <p:nvPr>
            <p:ph type="hdr" sz="quarter" idx="12"/>
          </p:nvPr>
        </p:nvSpPr>
        <p:spPr/>
        <p:txBody>
          <a:bodyPr/>
          <a:lstStyle/>
          <a:p>
            <a:r>
              <a:rPr kumimoji="1" lang="ja-JP" altLang="en-US" smtClean="0"/>
              <a:t>かごしまプログラミング教育校内研修パック</a:t>
            </a:r>
            <a:endParaRPr kumimoji="1" lang="ja-JP" altLang="en-US"/>
          </a:p>
        </p:txBody>
      </p:sp>
    </p:spTree>
    <p:extLst>
      <p:ext uri="{BB962C8B-B14F-4D97-AF65-F5344CB8AC3E}">
        <p14:creationId xmlns:p14="http://schemas.microsoft.com/office/powerpoint/2010/main" val="2345350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ここでは，オンライン版を使うための準備について説明します。オンライン版は登録しなくても，誰もが自由に使うことができますが，登録することで様々な便利な機能が使えますので，登録して使うことを勧めます。</a:t>
            </a:r>
            <a:endParaRPr kumimoji="1" lang="en-US" altLang="ja-JP" dirty="0" smtClean="0"/>
          </a:p>
          <a:p>
            <a:r>
              <a:rPr kumimoji="1" lang="ja-JP" altLang="en-US" dirty="0" smtClean="0"/>
              <a:t>　まず，最初に「</a:t>
            </a:r>
            <a:r>
              <a:rPr kumimoji="1" lang="en-US" altLang="ja-JP" dirty="0" smtClean="0"/>
              <a:t>Scratch</a:t>
            </a:r>
            <a:r>
              <a:rPr kumimoji="1" lang="ja-JP" altLang="en-US" dirty="0" smtClean="0"/>
              <a:t>」を検索します。その際には，カタカナではなく，アルファベットで検索すると，検索しやすいと思います。</a:t>
            </a:r>
            <a:endParaRPr kumimoji="1" lang="ja-JP" altLang="en-US" dirty="0"/>
          </a:p>
        </p:txBody>
      </p:sp>
      <p:sp>
        <p:nvSpPr>
          <p:cNvPr id="4" name="スライド番号プレースホルダー 3"/>
          <p:cNvSpPr>
            <a:spLocks noGrp="1"/>
          </p:cNvSpPr>
          <p:nvPr>
            <p:ph type="sldNum" sz="quarter" idx="10"/>
          </p:nvPr>
        </p:nvSpPr>
        <p:spPr/>
        <p:txBody>
          <a:bodyPr/>
          <a:lstStyle/>
          <a:p>
            <a:fld id="{D3AAC522-C11B-4AA6-B204-ADA97F318ECF}" type="slidenum">
              <a:rPr kumimoji="1" lang="ja-JP" altLang="en-US" smtClean="0"/>
              <a:t>4</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２　ビジュアルプログラミング「</a:t>
            </a:r>
            <a:r>
              <a:rPr kumimoji="1" lang="en-US" altLang="ja-JP" smtClean="0"/>
              <a:t>Scratch</a:t>
            </a:r>
            <a:r>
              <a:rPr kumimoji="1" lang="ja-JP" altLang="en-US" smtClean="0"/>
              <a:t>」演習セット①</a:t>
            </a:r>
            <a:endParaRPr kumimoji="1" lang="ja-JP" altLang="en-US"/>
          </a:p>
        </p:txBody>
      </p:sp>
      <p:sp>
        <p:nvSpPr>
          <p:cNvPr id="6" name="ヘッダー プレースホルダー 5"/>
          <p:cNvSpPr>
            <a:spLocks noGrp="1"/>
          </p:cNvSpPr>
          <p:nvPr>
            <p:ph type="hdr" sz="quarter" idx="12"/>
          </p:nvPr>
        </p:nvSpPr>
        <p:spPr/>
        <p:txBody>
          <a:bodyPr/>
          <a:lstStyle/>
          <a:p>
            <a:r>
              <a:rPr kumimoji="1" lang="ja-JP" altLang="en-US" smtClean="0"/>
              <a:t>かごしまプログラミング教育校内研修パック</a:t>
            </a:r>
            <a:endParaRPr kumimoji="1" lang="ja-JP" altLang="en-US"/>
          </a:p>
        </p:txBody>
      </p:sp>
    </p:spTree>
    <p:extLst>
      <p:ext uri="{BB962C8B-B14F-4D97-AF65-F5344CB8AC3E}">
        <p14:creationId xmlns:p14="http://schemas.microsoft.com/office/powerpoint/2010/main" val="2812771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次に，「</a:t>
            </a:r>
            <a:r>
              <a:rPr kumimoji="1" lang="en-US" altLang="ja-JP" dirty="0" smtClean="0"/>
              <a:t>Scratch</a:t>
            </a:r>
            <a:r>
              <a:rPr kumimoji="1" lang="ja-JP" altLang="en-US" dirty="0" smtClean="0"/>
              <a:t>」のトップページで，上部のメニューから「</a:t>
            </a:r>
            <a:r>
              <a:rPr kumimoji="1" lang="en-US" altLang="ja-JP" dirty="0" smtClean="0"/>
              <a:t>Scratch</a:t>
            </a:r>
            <a:r>
              <a:rPr kumimoji="1" lang="ja-JP" altLang="en-US" dirty="0" smtClean="0"/>
              <a:t>に参加しよう」をクリックします。（クリック）</a:t>
            </a:r>
            <a:endParaRPr kumimoji="1" lang="en-US" altLang="ja-JP" dirty="0" smtClean="0"/>
          </a:p>
          <a:p>
            <a:r>
              <a:rPr kumimoji="1" lang="ja-JP" altLang="en-US" dirty="0" smtClean="0"/>
              <a:t>　すると，アカウント作成ウィンドウが開きますので，ユーザー名とパスワードを決めて，入力します。この際，ユーザー名には，本名を使わないようにしてください。ユーザー名は学校名の一部や生徒番号等を組み合わせるなど，工夫して決めてください。</a:t>
            </a:r>
            <a:r>
              <a:rPr kumimoji="1" lang="en-US" altLang="ja-JP" dirty="0" smtClean="0"/>
              <a:t/>
            </a:r>
            <a:br>
              <a:rPr kumimoji="1" lang="en-US" altLang="ja-JP" dirty="0" smtClean="0"/>
            </a:br>
            <a:r>
              <a:rPr kumimoji="1" lang="ja-JP" altLang="en-US" dirty="0" smtClean="0"/>
              <a:t>　ユーザー名は既に登録されているものは使用できませんので，「そのユーザー名は既に使われています」というメッセージが表示されたら，文字や数字を付け足すなどして，別のものに変えて登録してください。入力が終わったら「次へ」をクリックします。</a:t>
            </a:r>
            <a:endParaRPr kumimoji="1" lang="ja-JP" altLang="en-US" dirty="0"/>
          </a:p>
        </p:txBody>
      </p:sp>
      <p:sp>
        <p:nvSpPr>
          <p:cNvPr id="4" name="スライド番号プレースホルダー 3"/>
          <p:cNvSpPr>
            <a:spLocks noGrp="1"/>
          </p:cNvSpPr>
          <p:nvPr>
            <p:ph type="sldNum" sz="quarter" idx="10"/>
          </p:nvPr>
        </p:nvSpPr>
        <p:spPr/>
        <p:txBody>
          <a:bodyPr/>
          <a:lstStyle/>
          <a:p>
            <a:fld id="{D3AAC522-C11B-4AA6-B204-ADA97F318ECF}" type="slidenum">
              <a:rPr kumimoji="1" lang="ja-JP" altLang="en-US" smtClean="0"/>
              <a:t>5</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２　ビジュアルプログラミング「</a:t>
            </a:r>
            <a:r>
              <a:rPr kumimoji="1" lang="en-US" altLang="ja-JP" smtClean="0"/>
              <a:t>Scratch</a:t>
            </a:r>
            <a:r>
              <a:rPr kumimoji="1" lang="ja-JP" altLang="en-US" smtClean="0"/>
              <a:t>」演習セット①</a:t>
            </a:r>
            <a:endParaRPr kumimoji="1" lang="ja-JP" altLang="en-US"/>
          </a:p>
        </p:txBody>
      </p:sp>
      <p:sp>
        <p:nvSpPr>
          <p:cNvPr id="6" name="ヘッダー プレースホルダー 5"/>
          <p:cNvSpPr>
            <a:spLocks noGrp="1"/>
          </p:cNvSpPr>
          <p:nvPr>
            <p:ph type="hdr" sz="quarter" idx="12"/>
          </p:nvPr>
        </p:nvSpPr>
        <p:spPr/>
        <p:txBody>
          <a:bodyPr/>
          <a:lstStyle/>
          <a:p>
            <a:r>
              <a:rPr kumimoji="1" lang="ja-JP" altLang="en-US" smtClean="0"/>
              <a:t>かごしまプログラミング教育校内研修パック</a:t>
            </a:r>
            <a:endParaRPr kumimoji="1" lang="ja-JP" altLang="en-US"/>
          </a:p>
        </p:txBody>
      </p:sp>
    </p:spTree>
    <p:extLst>
      <p:ext uri="{BB962C8B-B14F-4D97-AF65-F5344CB8AC3E}">
        <p14:creationId xmlns:p14="http://schemas.microsoft.com/office/powerpoint/2010/main" val="16215780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次に，生まれた年・月，性別，国を選択して入力し，「次へ」をクリックしてください。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D3AAC522-C11B-4AA6-B204-ADA97F318ECF}" type="slidenum">
              <a:rPr kumimoji="1" lang="ja-JP" altLang="en-US" smtClean="0"/>
              <a:t>6</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２　ビジュアルプログラミング「</a:t>
            </a:r>
            <a:r>
              <a:rPr kumimoji="1" lang="en-US" altLang="ja-JP" smtClean="0"/>
              <a:t>Scratch</a:t>
            </a:r>
            <a:r>
              <a:rPr kumimoji="1" lang="ja-JP" altLang="en-US" smtClean="0"/>
              <a:t>」演習セット①</a:t>
            </a:r>
            <a:endParaRPr kumimoji="1" lang="ja-JP" altLang="en-US"/>
          </a:p>
        </p:txBody>
      </p:sp>
      <p:sp>
        <p:nvSpPr>
          <p:cNvPr id="6" name="ヘッダー プレースホルダー 5"/>
          <p:cNvSpPr>
            <a:spLocks noGrp="1"/>
          </p:cNvSpPr>
          <p:nvPr>
            <p:ph type="hdr" sz="quarter" idx="12"/>
          </p:nvPr>
        </p:nvSpPr>
        <p:spPr/>
        <p:txBody>
          <a:bodyPr/>
          <a:lstStyle/>
          <a:p>
            <a:r>
              <a:rPr kumimoji="1" lang="ja-JP" altLang="en-US" smtClean="0"/>
              <a:t>かごしまプログラミング教育校内研修パック</a:t>
            </a:r>
            <a:endParaRPr kumimoji="1" lang="ja-JP" altLang="en-US"/>
          </a:p>
        </p:txBody>
      </p:sp>
    </p:spTree>
    <p:extLst>
      <p:ext uri="{BB962C8B-B14F-4D97-AF65-F5344CB8AC3E}">
        <p14:creationId xmlns:p14="http://schemas.microsoft.com/office/powerpoint/2010/main" val="1516429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次に，メールアドレスを入力します。アカウントを取得するには，メールアドレスは必須となります。「</a:t>
            </a:r>
            <a:r>
              <a:rPr kumimoji="1" lang="en-US" altLang="ja-JP" dirty="0" smtClean="0"/>
              <a:t>Scratch</a:t>
            </a:r>
            <a:r>
              <a:rPr kumimoji="1" lang="ja-JP" altLang="en-US" dirty="0" smtClean="0"/>
              <a:t>」の特徴である共有機能をつかうために，この入力が必要となります。児童生徒がアカウントを取得するには，学校や自治体によって児童・生徒に割り振られた個人用のメールアドレスを使用するのが理想的ではありますが，それが無い場合は，学校等のメールアドレスを暫定的に使用する等の工夫を行ってください。後で，説明しますが「教師用アカウント」を申請すれば，教師用のメールアドレス一つで，クラス分の児童・生徒用のアカウントを取得することができます。</a:t>
            </a:r>
            <a:endParaRPr kumimoji="1" lang="en-US" altLang="ja-JP" dirty="0" smtClean="0"/>
          </a:p>
          <a:p>
            <a:r>
              <a:rPr kumimoji="1" lang="ja-JP" altLang="en-US" dirty="0" smtClean="0"/>
              <a:t>　なお，前の画面で入力した，生まれ年によって，画面の表示が上記のように異なります。入力したら「次へ」をクリックしてください。</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D3AAC522-C11B-4AA6-B204-ADA97F318ECF}" type="slidenum">
              <a:rPr kumimoji="1" lang="ja-JP" altLang="en-US" smtClean="0"/>
              <a:t>7</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２　ビジュアルプログラミング「</a:t>
            </a:r>
            <a:r>
              <a:rPr kumimoji="1" lang="en-US" altLang="ja-JP" smtClean="0"/>
              <a:t>Scratch</a:t>
            </a:r>
            <a:r>
              <a:rPr kumimoji="1" lang="ja-JP" altLang="en-US" smtClean="0"/>
              <a:t>」演習セット①</a:t>
            </a:r>
            <a:endParaRPr kumimoji="1" lang="ja-JP" altLang="en-US"/>
          </a:p>
        </p:txBody>
      </p:sp>
      <p:sp>
        <p:nvSpPr>
          <p:cNvPr id="6" name="ヘッダー プレースホルダー 5"/>
          <p:cNvSpPr>
            <a:spLocks noGrp="1"/>
          </p:cNvSpPr>
          <p:nvPr>
            <p:ph type="hdr" sz="quarter" idx="12"/>
          </p:nvPr>
        </p:nvSpPr>
        <p:spPr/>
        <p:txBody>
          <a:bodyPr/>
          <a:lstStyle/>
          <a:p>
            <a:r>
              <a:rPr kumimoji="1" lang="ja-JP" altLang="en-US" smtClean="0"/>
              <a:t>かごしまプログラミング教育校内研修パック</a:t>
            </a:r>
            <a:endParaRPr kumimoji="1" lang="ja-JP" altLang="en-US"/>
          </a:p>
        </p:txBody>
      </p:sp>
    </p:spTree>
    <p:extLst>
      <p:ext uri="{BB962C8B-B14F-4D97-AF65-F5344CB8AC3E}">
        <p14:creationId xmlns:p14="http://schemas.microsoft.com/office/powerpoint/2010/main" val="3459796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これでログインは，完了です。「さあ，はじめよう！」のボタンをクリックしてください。「</a:t>
            </a:r>
            <a:r>
              <a:rPr kumimoji="1" lang="en-US" altLang="ja-JP" dirty="0" smtClean="0"/>
              <a:t>Scratch</a:t>
            </a:r>
            <a:r>
              <a:rPr kumimoji="1" lang="ja-JP" altLang="en-US" dirty="0" smtClean="0"/>
              <a:t>」のトップ画面の右上に，登録したユーザー名が表示されていることを確認してください。これで，作成したプログラムが自動的に保存されるようになりました。また，インターネットにつながる端末ならどれでも，学校や家庭でもユーザー名とパスワードを入力すれば，作成途中のプログラムの続きから始めることができます。</a:t>
            </a:r>
            <a:endParaRPr kumimoji="1" lang="ja-JP" altLang="en-US" dirty="0"/>
          </a:p>
        </p:txBody>
      </p:sp>
      <p:sp>
        <p:nvSpPr>
          <p:cNvPr id="4" name="スライド番号プレースホルダー 3"/>
          <p:cNvSpPr>
            <a:spLocks noGrp="1"/>
          </p:cNvSpPr>
          <p:nvPr>
            <p:ph type="sldNum" sz="quarter" idx="10"/>
          </p:nvPr>
        </p:nvSpPr>
        <p:spPr/>
        <p:txBody>
          <a:bodyPr/>
          <a:lstStyle/>
          <a:p>
            <a:fld id="{D3AAC522-C11B-4AA6-B204-ADA97F318ECF}" type="slidenum">
              <a:rPr kumimoji="1" lang="ja-JP" altLang="en-US" smtClean="0"/>
              <a:t>8</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２　ビジュアルプログラミング「</a:t>
            </a:r>
            <a:r>
              <a:rPr kumimoji="1" lang="en-US" altLang="ja-JP" smtClean="0"/>
              <a:t>Scratch</a:t>
            </a:r>
            <a:r>
              <a:rPr kumimoji="1" lang="ja-JP" altLang="en-US" smtClean="0"/>
              <a:t>」演習セット①</a:t>
            </a:r>
            <a:endParaRPr kumimoji="1" lang="ja-JP" altLang="en-US"/>
          </a:p>
        </p:txBody>
      </p:sp>
      <p:sp>
        <p:nvSpPr>
          <p:cNvPr id="6" name="ヘッダー プレースホルダー 5"/>
          <p:cNvSpPr>
            <a:spLocks noGrp="1"/>
          </p:cNvSpPr>
          <p:nvPr>
            <p:ph type="hdr" sz="quarter" idx="12"/>
          </p:nvPr>
        </p:nvSpPr>
        <p:spPr/>
        <p:txBody>
          <a:bodyPr/>
          <a:lstStyle/>
          <a:p>
            <a:r>
              <a:rPr kumimoji="1" lang="ja-JP" altLang="en-US" smtClean="0"/>
              <a:t>かごしまプログラミング教育校内研修パック</a:t>
            </a:r>
            <a:endParaRPr kumimoji="1" lang="ja-JP" altLang="en-US"/>
          </a:p>
        </p:txBody>
      </p:sp>
    </p:spTree>
    <p:extLst>
      <p:ext uri="{BB962C8B-B14F-4D97-AF65-F5344CB8AC3E}">
        <p14:creationId xmlns:p14="http://schemas.microsoft.com/office/powerpoint/2010/main" val="1409739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a:t>
            </a:r>
            <a:r>
              <a:rPr kumimoji="1" lang="en-US" altLang="ja-JP" dirty="0" smtClean="0"/>
              <a:t>Scratch</a:t>
            </a:r>
            <a:r>
              <a:rPr kumimoji="1" lang="ja-JP" altLang="en-US" dirty="0" smtClean="0"/>
              <a:t>」では，作成したプログラムを共有（公開）したり，他の人が作成したプログラムを見たりするなど，世界中の人たちと交流することができます。そのために，登録したメールアドレスに送られてくるメールに記載された</a:t>
            </a:r>
            <a:r>
              <a:rPr kumimoji="1" lang="en-US" altLang="ja-JP" dirty="0" smtClean="0"/>
              <a:t>URL</a:t>
            </a:r>
            <a:r>
              <a:rPr kumimoji="1" lang="ja-JP" altLang="en-US" dirty="0" smtClean="0"/>
              <a:t>（アドレス）をクリックして，アドレスの認証を行ってください。これで共有機能が使えるようになります。</a:t>
            </a:r>
            <a:endParaRPr kumimoji="1" lang="ja-JP" altLang="en-US" dirty="0"/>
          </a:p>
        </p:txBody>
      </p:sp>
      <p:sp>
        <p:nvSpPr>
          <p:cNvPr id="4" name="スライド番号プレースホルダー 3"/>
          <p:cNvSpPr>
            <a:spLocks noGrp="1"/>
          </p:cNvSpPr>
          <p:nvPr>
            <p:ph type="sldNum" sz="quarter" idx="10"/>
          </p:nvPr>
        </p:nvSpPr>
        <p:spPr/>
        <p:txBody>
          <a:bodyPr/>
          <a:lstStyle/>
          <a:p>
            <a:fld id="{D3AAC522-C11B-4AA6-B204-ADA97F318ECF}" type="slidenum">
              <a:rPr kumimoji="1" lang="ja-JP" altLang="en-US" smtClean="0"/>
              <a:t>9</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２　ビジュアルプログラミング「</a:t>
            </a:r>
            <a:r>
              <a:rPr kumimoji="1" lang="en-US" altLang="ja-JP" smtClean="0"/>
              <a:t>Scratch</a:t>
            </a:r>
            <a:r>
              <a:rPr kumimoji="1" lang="ja-JP" altLang="en-US" smtClean="0"/>
              <a:t>」演習セット①</a:t>
            </a:r>
            <a:endParaRPr kumimoji="1" lang="ja-JP" altLang="en-US"/>
          </a:p>
        </p:txBody>
      </p:sp>
      <p:sp>
        <p:nvSpPr>
          <p:cNvPr id="6" name="ヘッダー プレースホルダー 5"/>
          <p:cNvSpPr>
            <a:spLocks noGrp="1"/>
          </p:cNvSpPr>
          <p:nvPr>
            <p:ph type="hdr" sz="quarter" idx="12"/>
          </p:nvPr>
        </p:nvSpPr>
        <p:spPr/>
        <p:txBody>
          <a:bodyPr/>
          <a:lstStyle/>
          <a:p>
            <a:r>
              <a:rPr kumimoji="1" lang="ja-JP" altLang="en-US" smtClean="0"/>
              <a:t>かごしまプログラミング教育校内研修パック</a:t>
            </a:r>
            <a:endParaRPr kumimoji="1" lang="ja-JP" altLang="en-US"/>
          </a:p>
        </p:txBody>
      </p:sp>
    </p:spTree>
    <p:extLst>
      <p:ext uri="{BB962C8B-B14F-4D97-AF65-F5344CB8AC3E}">
        <p14:creationId xmlns:p14="http://schemas.microsoft.com/office/powerpoint/2010/main" val="125548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a:xfrm>
            <a:off x="342900" y="6219491"/>
            <a:ext cx="2057400" cy="365125"/>
          </a:xfrm>
          <a:prstGeom prst="rect">
            <a:avLst/>
          </a:prstGeom>
        </p:spPr>
        <p:txBody>
          <a:bodyPr/>
          <a:lstStyle/>
          <a:p>
            <a:fld id="{E9528973-BDE9-4294-8DAC-620DDAF8C062}" type="datetime1">
              <a:rPr kumimoji="1" lang="ja-JP" altLang="en-US" smtClean="0"/>
              <a:t>2019/1/8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638FA8-802B-4CC3-821C-FEAAB671A0D4}" type="slidenum">
              <a:rPr kumimoji="1" lang="ja-JP" altLang="en-US" smtClean="0"/>
              <a:t>‹#›</a:t>
            </a:fld>
            <a:endParaRPr kumimoji="1" lang="ja-JP" altLang="en-US"/>
          </a:p>
        </p:txBody>
      </p:sp>
    </p:spTree>
    <p:extLst>
      <p:ext uri="{BB962C8B-B14F-4D97-AF65-F5344CB8AC3E}">
        <p14:creationId xmlns:p14="http://schemas.microsoft.com/office/powerpoint/2010/main" val="380234462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a:xfrm>
            <a:off x="342900" y="6219491"/>
            <a:ext cx="2057400" cy="365125"/>
          </a:xfrm>
          <a:prstGeom prst="rect">
            <a:avLst/>
          </a:prstGeom>
        </p:spPr>
        <p:txBody>
          <a:bodyPr/>
          <a:lstStyle/>
          <a:p>
            <a:fld id="{9F84CA93-910C-4AA2-B881-FF95CDD76DAB}" type="datetime1">
              <a:rPr kumimoji="1" lang="ja-JP" altLang="en-US" smtClean="0"/>
              <a:t>2019/1/8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638FA8-802B-4CC3-821C-FEAAB671A0D4}" type="slidenum">
              <a:rPr kumimoji="1" lang="ja-JP" altLang="en-US" smtClean="0"/>
              <a:t>‹#›</a:t>
            </a:fld>
            <a:endParaRPr kumimoji="1" lang="ja-JP" altLang="en-US"/>
          </a:p>
        </p:txBody>
      </p:sp>
    </p:spTree>
    <p:extLst>
      <p:ext uri="{BB962C8B-B14F-4D97-AF65-F5344CB8AC3E}">
        <p14:creationId xmlns:p14="http://schemas.microsoft.com/office/powerpoint/2010/main" val="1806806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a:xfrm>
            <a:off x="342900" y="6219491"/>
            <a:ext cx="2057400" cy="365125"/>
          </a:xfrm>
          <a:prstGeom prst="rect">
            <a:avLst/>
          </a:prstGeom>
        </p:spPr>
        <p:txBody>
          <a:bodyPr/>
          <a:lstStyle/>
          <a:p>
            <a:fld id="{976DE81D-A8F9-4E4F-BFB0-34448F700E1F}" type="datetime1">
              <a:rPr kumimoji="1" lang="ja-JP" altLang="en-US" smtClean="0"/>
              <a:t>2019/1/8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638FA8-802B-4CC3-821C-FEAAB671A0D4}" type="slidenum">
              <a:rPr kumimoji="1" lang="ja-JP" altLang="en-US" smtClean="0"/>
              <a:t>‹#›</a:t>
            </a:fld>
            <a:endParaRPr kumimoji="1" lang="ja-JP" altLang="en-US"/>
          </a:p>
        </p:txBody>
      </p:sp>
    </p:spTree>
    <p:extLst>
      <p:ext uri="{BB962C8B-B14F-4D97-AF65-F5344CB8AC3E}">
        <p14:creationId xmlns:p14="http://schemas.microsoft.com/office/powerpoint/2010/main" val="988077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a:xfrm>
            <a:off x="342900" y="6219491"/>
            <a:ext cx="2057400" cy="365125"/>
          </a:xfrm>
          <a:prstGeom prst="rect">
            <a:avLst/>
          </a:prstGeom>
        </p:spPr>
        <p:txBody>
          <a:bodyPr/>
          <a:lstStyle/>
          <a:p>
            <a:fld id="{6B3F711A-EB5D-4EFA-B835-5AE058AA0F3C}" type="datetime1">
              <a:rPr kumimoji="1" lang="ja-JP" altLang="en-US" smtClean="0"/>
              <a:t>2019/1/8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638FA8-802B-4CC3-821C-FEAAB671A0D4}" type="slidenum">
              <a:rPr kumimoji="1" lang="ja-JP" altLang="en-US" smtClean="0"/>
              <a:t>‹#›</a:t>
            </a:fld>
            <a:endParaRPr kumimoji="1" lang="ja-JP" altLang="en-US"/>
          </a:p>
        </p:txBody>
      </p:sp>
    </p:spTree>
    <p:extLst>
      <p:ext uri="{BB962C8B-B14F-4D97-AF65-F5344CB8AC3E}">
        <p14:creationId xmlns:p14="http://schemas.microsoft.com/office/powerpoint/2010/main" val="343250130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a:xfrm>
            <a:off x="342900" y="6219491"/>
            <a:ext cx="2057400" cy="365125"/>
          </a:xfrm>
          <a:prstGeom prst="rect">
            <a:avLst/>
          </a:prstGeom>
        </p:spPr>
        <p:txBody>
          <a:bodyPr/>
          <a:lstStyle/>
          <a:p>
            <a:fld id="{0A3FCDC0-7703-4E3E-8D70-3CEC698E1899}" type="datetime1">
              <a:rPr kumimoji="1" lang="ja-JP" altLang="en-US" smtClean="0"/>
              <a:t>2019/1/8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638FA8-802B-4CC3-821C-FEAAB671A0D4}" type="slidenum">
              <a:rPr kumimoji="1" lang="ja-JP" altLang="en-US" smtClean="0"/>
              <a:t>‹#›</a:t>
            </a:fld>
            <a:endParaRPr kumimoji="1" lang="ja-JP" altLang="en-US"/>
          </a:p>
        </p:txBody>
      </p:sp>
    </p:spTree>
    <p:extLst>
      <p:ext uri="{BB962C8B-B14F-4D97-AF65-F5344CB8AC3E}">
        <p14:creationId xmlns:p14="http://schemas.microsoft.com/office/powerpoint/2010/main" val="23497807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a:xfrm>
            <a:off x="342900" y="6219491"/>
            <a:ext cx="2057400" cy="365125"/>
          </a:xfrm>
          <a:prstGeom prst="rect">
            <a:avLst/>
          </a:prstGeom>
        </p:spPr>
        <p:txBody>
          <a:bodyPr/>
          <a:lstStyle/>
          <a:p>
            <a:fld id="{8B24FCD2-FCB6-4FDB-91BC-1878AFD0A51B}" type="datetime1">
              <a:rPr kumimoji="1" lang="ja-JP" altLang="en-US" smtClean="0"/>
              <a:t>2019/1/8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D638FA8-802B-4CC3-821C-FEAAB671A0D4}" type="slidenum">
              <a:rPr kumimoji="1" lang="ja-JP" altLang="en-US" smtClean="0"/>
              <a:t>‹#›</a:t>
            </a:fld>
            <a:endParaRPr kumimoji="1" lang="ja-JP" altLang="en-US"/>
          </a:p>
        </p:txBody>
      </p:sp>
    </p:spTree>
    <p:extLst>
      <p:ext uri="{BB962C8B-B14F-4D97-AF65-F5344CB8AC3E}">
        <p14:creationId xmlns:p14="http://schemas.microsoft.com/office/powerpoint/2010/main" val="64424568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a:xfrm>
            <a:off x="342900" y="6219491"/>
            <a:ext cx="2057400" cy="365125"/>
          </a:xfrm>
          <a:prstGeom prst="rect">
            <a:avLst/>
          </a:prstGeom>
        </p:spPr>
        <p:txBody>
          <a:bodyPr/>
          <a:lstStyle/>
          <a:p>
            <a:fld id="{8E43FAB0-F3E6-46C8-A452-8AE2AB16C7A6}" type="datetime1">
              <a:rPr kumimoji="1" lang="ja-JP" altLang="en-US" smtClean="0"/>
              <a:t>2019/1/8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D638FA8-802B-4CC3-821C-FEAAB671A0D4}" type="slidenum">
              <a:rPr kumimoji="1" lang="ja-JP" altLang="en-US" smtClean="0"/>
              <a:t>‹#›</a:t>
            </a:fld>
            <a:endParaRPr kumimoji="1" lang="ja-JP" altLang="en-US"/>
          </a:p>
        </p:txBody>
      </p:sp>
    </p:spTree>
    <p:extLst>
      <p:ext uri="{BB962C8B-B14F-4D97-AF65-F5344CB8AC3E}">
        <p14:creationId xmlns:p14="http://schemas.microsoft.com/office/powerpoint/2010/main" val="379449117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a:xfrm>
            <a:off x="342900" y="6219491"/>
            <a:ext cx="2057400" cy="365125"/>
          </a:xfrm>
          <a:prstGeom prst="rect">
            <a:avLst/>
          </a:prstGeom>
        </p:spPr>
        <p:txBody>
          <a:bodyPr/>
          <a:lstStyle/>
          <a:p>
            <a:fld id="{E10D8966-B99B-47F7-B106-DB4672553DD8}" type="datetime1">
              <a:rPr kumimoji="1" lang="ja-JP" altLang="en-US" smtClean="0"/>
              <a:t>2019/1/8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D638FA8-802B-4CC3-821C-FEAAB671A0D4}" type="slidenum">
              <a:rPr kumimoji="1" lang="ja-JP" altLang="en-US" smtClean="0"/>
              <a:t>‹#›</a:t>
            </a:fld>
            <a:endParaRPr kumimoji="1" lang="ja-JP" altLang="en-US"/>
          </a:p>
        </p:txBody>
      </p:sp>
    </p:spTree>
    <p:extLst>
      <p:ext uri="{BB962C8B-B14F-4D97-AF65-F5344CB8AC3E}">
        <p14:creationId xmlns:p14="http://schemas.microsoft.com/office/powerpoint/2010/main" val="3899579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42900" y="6219491"/>
            <a:ext cx="2057400" cy="365125"/>
          </a:xfrm>
          <a:prstGeom prst="rect">
            <a:avLst/>
          </a:prstGeom>
        </p:spPr>
        <p:txBody>
          <a:bodyPr/>
          <a:lstStyle/>
          <a:p>
            <a:fld id="{45A31053-657E-42B2-ADAD-2B0A26251405}" type="datetime1">
              <a:rPr kumimoji="1" lang="ja-JP" altLang="en-US" smtClean="0"/>
              <a:t>2019/1/8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D638FA8-802B-4CC3-821C-FEAAB671A0D4}" type="slidenum">
              <a:rPr kumimoji="1" lang="ja-JP" altLang="en-US" smtClean="0"/>
              <a:t>‹#›</a:t>
            </a:fld>
            <a:endParaRPr kumimoji="1" lang="ja-JP" altLang="en-US"/>
          </a:p>
        </p:txBody>
      </p:sp>
    </p:spTree>
    <p:extLst>
      <p:ext uri="{BB962C8B-B14F-4D97-AF65-F5344CB8AC3E}">
        <p14:creationId xmlns:p14="http://schemas.microsoft.com/office/powerpoint/2010/main" val="1311934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a:xfrm>
            <a:off x="342900" y="6219491"/>
            <a:ext cx="2057400" cy="365125"/>
          </a:xfrm>
          <a:prstGeom prst="rect">
            <a:avLst/>
          </a:prstGeom>
        </p:spPr>
        <p:txBody>
          <a:bodyPr/>
          <a:lstStyle/>
          <a:p>
            <a:fld id="{39727C9C-53F6-4F52-B1B1-4F9873B834B9}" type="datetime1">
              <a:rPr kumimoji="1" lang="ja-JP" altLang="en-US" smtClean="0"/>
              <a:t>2019/1/8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D638FA8-802B-4CC3-821C-FEAAB671A0D4}" type="slidenum">
              <a:rPr kumimoji="1" lang="ja-JP" altLang="en-US" smtClean="0"/>
              <a:t>‹#›</a:t>
            </a:fld>
            <a:endParaRPr kumimoji="1" lang="ja-JP" altLang="en-US"/>
          </a:p>
        </p:txBody>
      </p:sp>
    </p:spTree>
    <p:extLst>
      <p:ext uri="{BB962C8B-B14F-4D97-AF65-F5344CB8AC3E}">
        <p14:creationId xmlns:p14="http://schemas.microsoft.com/office/powerpoint/2010/main" val="2147338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a:xfrm>
            <a:off x="342900" y="6219491"/>
            <a:ext cx="2057400" cy="365125"/>
          </a:xfrm>
          <a:prstGeom prst="rect">
            <a:avLst/>
          </a:prstGeom>
        </p:spPr>
        <p:txBody>
          <a:bodyPr/>
          <a:lstStyle/>
          <a:p>
            <a:fld id="{98E1DF5C-F8E6-4F28-8612-C2A5ACF38942}" type="datetime1">
              <a:rPr kumimoji="1" lang="ja-JP" altLang="en-US" smtClean="0"/>
              <a:t>2019/1/8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D638FA8-802B-4CC3-821C-FEAAB671A0D4}" type="slidenum">
              <a:rPr kumimoji="1" lang="ja-JP" altLang="en-US" smtClean="0"/>
              <a:t>‹#›</a:t>
            </a:fld>
            <a:endParaRPr kumimoji="1" lang="ja-JP" altLang="en-US"/>
          </a:p>
        </p:txBody>
      </p:sp>
    </p:spTree>
    <p:extLst>
      <p:ext uri="{BB962C8B-B14F-4D97-AF65-F5344CB8AC3E}">
        <p14:creationId xmlns:p14="http://schemas.microsoft.com/office/powerpoint/2010/main" val="1110388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dirty="0"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7" name="正方形/長方形 6"/>
          <p:cNvSpPr/>
          <p:nvPr userDrawn="1"/>
        </p:nvSpPr>
        <p:spPr>
          <a:xfrm>
            <a:off x="0" y="0"/>
            <a:ext cx="9144000" cy="237881"/>
          </a:xfrm>
          <a:prstGeom prst="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60000"/>
                  <a:lumOff val="4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userDrawn="1"/>
        </p:nvSpPr>
        <p:spPr>
          <a:xfrm>
            <a:off x="0" y="245361"/>
            <a:ext cx="9144000" cy="7142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userDrawn="1"/>
        </p:nvSpPr>
        <p:spPr>
          <a:xfrm>
            <a:off x="0" y="329575"/>
            <a:ext cx="9144000" cy="4758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userDrawn="1"/>
        </p:nvSpPr>
        <p:spPr>
          <a:xfrm>
            <a:off x="0" y="-50337"/>
            <a:ext cx="9055824" cy="338554"/>
          </a:xfrm>
          <a:prstGeom prst="rect">
            <a:avLst/>
          </a:prstGeom>
          <a:noFill/>
        </p:spPr>
        <p:txBody>
          <a:bodyPr wrap="square" lIns="91440" tIns="45720" rIns="91440" bIns="45720">
            <a:spAutoFit/>
          </a:bodyPr>
          <a:lstStyle/>
          <a:p>
            <a:pPr algn="ctr"/>
            <a:r>
              <a:rPr lang="ja-JP" altLang="en-US" sz="1600" b="0" cap="none" spc="0" dirty="0" smtClean="0">
                <a:ln w="10160">
                  <a:solidFill>
                    <a:schemeClr val="bg1"/>
                  </a:solidFill>
                  <a:prstDash val="solid"/>
                </a:ln>
                <a:solidFill>
                  <a:srgbClr val="FFFFFF"/>
                </a:solidFill>
                <a:effectLst>
                  <a:outerShdw blurRad="38100" dist="22860" dir="5400000" algn="tl" rotWithShape="0">
                    <a:srgbClr val="000000">
                      <a:alpha val="30000"/>
                    </a:srgbClr>
                  </a:outerShdw>
                </a:effectLst>
              </a:rPr>
              <a:t>かごしま</a:t>
            </a:r>
            <a:r>
              <a:rPr lang="ja-JP" altLang="en-US" sz="1600" b="0" cap="none" spc="0" dirty="0" smtClean="0">
                <a:ln w="10160">
                  <a:solidFill>
                    <a:srgbClr val="FFFF00"/>
                  </a:solidFill>
                  <a:prstDash val="solid"/>
                </a:ln>
                <a:solidFill>
                  <a:srgbClr val="FFFF00"/>
                </a:solidFill>
                <a:effectLst>
                  <a:outerShdw blurRad="38100" dist="22860" dir="5400000" algn="tl" rotWithShape="0">
                    <a:srgbClr val="000000">
                      <a:alpha val="30000"/>
                    </a:srgbClr>
                  </a:outerShdw>
                </a:effectLst>
              </a:rPr>
              <a:t>プログラミング教育研修パック 　</a:t>
            </a:r>
            <a:r>
              <a:rPr lang="en-US" altLang="ja-JP" sz="1600" b="0" cap="none" spc="0" dirty="0" smtClean="0">
                <a:ln w="10160">
                  <a:solidFill>
                    <a:srgbClr val="FFCCFF"/>
                  </a:solidFill>
                  <a:prstDash val="solid"/>
                </a:ln>
                <a:solidFill>
                  <a:srgbClr val="FFFF00"/>
                </a:solidFill>
                <a:effectLst>
                  <a:outerShdw blurRad="38100" dist="22860" dir="5400000" algn="tl" rotWithShape="0">
                    <a:srgbClr val="000000">
                      <a:alpha val="30000"/>
                    </a:srgbClr>
                  </a:outerShdw>
                </a:effectLst>
              </a:rPr>
              <a:t>Ⅱ</a:t>
            </a:r>
            <a:r>
              <a:rPr lang="ja-JP" altLang="en-US" sz="1600" b="0" cap="none" spc="0" dirty="0" smtClean="0">
                <a:ln w="10160">
                  <a:solidFill>
                    <a:srgbClr val="FFCCFF"/>
                  </a:solidFill>
                  <a:prstDash val="solid"/>
                </a:ln>
                <a:solidFill>
                  <a:srgbClr val="FFFF00"/>
                </a:solidFill>
                <a:effectLst>
                  <a:outerShdw blurRad="38100" dist="22860" dir="5400000" algn="tl" rotWithShape="0">
                    <a:srgbClr val="000000">
                      <a:alpha val="30000"/>
                    </a:srgbClr>
                  </a:outerShdw>
                </a:effectLst>
              </a:rPr>
              <a:t>体験編</a:t>
            </a:r>
            <a:r>
              <a:rPr lang="ja-JP" altLang="en-US" sz="1600" b="0" cap="none" spc="0" dirty="0" smtClean="0">
                <a:ln w="10160">
                  <a:solidFill>
                    <a:schemeClr val="bg1"/>
                  </a:solidFill>
                  <a:prstDash val="solid"/>
                </a:ln>
                <a:solidFill>
                  <a:srgbClr val="FFFF00"/>
                </a:solidFill>
                <a:effectLst>
                  <a:outerShdw blurRad="38100" dist="22860" dir="5400000" algn="tl" rotWithShape="0">
                    <a:srgbClr val="000000">
                      <a:alpha val="30000"/>
                    </a:srgbClr>
                  </a:outerShdw>
                </a:effectLst>
              </a:rPr>
              <a:t>２</a:t>
            </a:r>
            <a:r>
              <a:rPr lang="ja-JP" altLang="en-US" sz="1600" b="0" cap="none" spc="0" baseline="0" dirty="0" smtClean="0">
                <a:ln w="10160">
                  <a:solidFill>
                    <a:schemeClr val="bg1"/>
                  </a:solidFill>
                  <a:prstDash val="solid"/>
                </a:ln>
                <a:solidFill>
                  <a:srgbClr val="FFFF00"/>
                </a:solidFill>
                <a:effectLst>
                  <a:outerShdw blurRad="38100" dist="22860" dir="5400000" algn="tl" rotWithShape="0">
                    <a:srgbClr val="000000">
                      <a:alpha val="30000"/>
                    </a:srgbClr>
                  </a:outerShdw>
                </a:effectLst>
              </a:rPr>
              <a:t> </a:t>
            </a:r>
            <a:r>
              <a:rPr lang="ja-JP" altLang="en-US" sz="1100" b="0" cap="none" spc="0" dirty="0" smtClean="0">
                <a:ln w="10160">
                  <a:solidFill>
                    <a:schemeClr val="bg1"/>
                  </a:solidFill>
                  <a:prstDash val="solid"/>
                </a:ln>
                <a:solidFill>
                  <a:srgbClr val="FFFF00"/>
                </a:solidFill>
                <a:effectLst>
                  <a:outerShdw blurRad="38100" dist="22860" dir="5400000" algn="tl" rotWithShape="0">
                    <a:srgbClr val="000000">
                      <a:alpha val="30000"/>
                    </a:srgbClr>
                  </a:outerShdw>
                </a:effectLst>
              </a:rPr>
              <a:t>ビジュアルプログラミング</a:t>
            </a:r>
            <a:r>
              <a:rPr lang="ja-JP" altLang="en-US" sz="1600" b="0" cap="none" spc="0" dirty="0" smtClean="0">
                <a:ln w="10160">
                  <a:solidFill>
                    <a:schemeClr val="bg1"/>
                  </a:solidFill>
                  <a:prstDash val="solid"/>
                </a:ln>
                <a:solidFill>
                  <a:srgbClr val="FFFF00"/>
                </a:solidFill>
                <a:effectLst>
                  <a:outerShdw blurRad="38100" dist="22860" dir="5400000" algn="tl" rotWithShape="0">
                    <a:srgbClr val="000000">
                      <a:alpha val="30000"/>
                    </a:srgbClr>
                  </a:outerShdw>
                </a:effectLst>
              </a:rPr>
              <a:t>「</a:t>
            </a:r>
            <a:r>
              <a:rPr lang="en-US" altLang="ja-JP" sz="1600" b="0" cap="none" spc="0" dirty="0" smtClean="0">
                <a:ln w="10160">
                  <a:solidFill>
                    <a:schemeClr val="bg1"/>
                  </a:solidFill>
                  <a:prstDash val="solid"/>
                </a:ln>
                <a:solidFill>
                  <a:srgbClr val="FFFF00"/>
                </a:solidFill>
                <a:effectLst>
                  <a:outerShdw blurRad="38100" dist="22860" dir="5400000" algn="tl" rotWithShape="0">
                    <a:srgbClr val="000000">
                      <a:alpha val="30000"/>
                    </a:srgbClr>
                  </a:outerShdw>
                </a:effectLst>
              </a:rPr>
              <a:t>Scratch</a:t>
            </a:r>
            <a:r>
              <a:rPr lang="ja-JP" altLang="en-US" sz="1600" b="0" cap="none" spc="0" dirty="0" smtClean="0">
                <a:ln w="10160">
                  <a:solidFill>
                    <a:schemeClr val="bg1"/>
                  </a:solidFill>
                  <a:prstDash val="solid"/>
                </a:ln>
                <a:solidFill>
                  <a:srgbClr val="FFFF00"/>
                </a:solidFill>
                <a:effectLst>
                  <a:outerShdw blurRad="38100" dist="22860" dir="5400000" algn="tl" rotWithShape="0">
                    <a:srgbClr val="000000">
                      <a:alpha val="30000"/>
                    </a:srgbClr>
                  </a:outerShdw>
                </a:effectLst>
              </a:rPr>
              <a:t>」演習セット</a:t>
            </a:r>
            <a:r>
              <a:rPr lang="ja-JP" altLang="en-US" sz="1600" b="0" cap="none" spc="0" dirty="0" smtClean="0">
                <a:ln w="10160">
                  <a:solidFill>
                    <a:srgbClr val="FFFF00"/>
                  </a:solidFill>
                  <a:prstDash val="solid"/>
                </a:ln>
                <a:solidFill>
                  <a:srgbClr val="FFFF00"/>
                </a:solidFill>
                <a:effectLst>
                  <a:outerShdw blurRad="38100" dist="22860" dir="5400000" algn="tl" rotWithShape="0">
                    <a:srgbClr val="000000">
                      <a:alpha val="30000"/>
                    </a:srgbClr>
                  </a:outerShdw>
                </a:effectLst>
              </a:rPr>
              <a:t>　</a:t>
            </a:r>
            <a:endParaRPr lang="ja-JP" altLang="en-US" sz="1600" b="0" cap="none" spc="0" dirty="0">
              <a:ln w="10160">
                <a:solidFill>
                  <a:schemeClr val="bg1"/>
                </a:solidFill>
                <a:prstDash val="solid"/>
              </a:ln>
              <a:solidFill>
                <a:schemeClr val="bg1"/>
              </a:solidFill>
              <a:effectLst>
                <a:outerShdw blurRad="38100" dist="22860" dir="5400000" algn="tl" rotWithShape="0">
                  <a:srgbClr val="000000">
                    <a:alpha val="30000"/>
                  </a:srgbClr>
                </a:outerShdw>
              </a:effectLst>
            </a:endParaRPr>
          </a:p>
        </p:txBody>
      </p:sp>
      <p:sp>
        <p:nvSpPr>
          <p:cNvPr id="14" name="正方形/長方形 13"/>
          <p:cNvSpPr/>
          <p:nvPr userDrawn="1"/>
        </p:nvSpPr>
        <p:spPr>
          <a:xfrm>
            <a:off x="0" y="6504544"/>
            <a:ext cx="9144000" cy="369332"/>
          </a:xfrm>
          <a:prstGeom prst="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6200000" scaled="1"/>
            <a:tileRect/>
          </a:gradFill>
        </p:spPr>
        <p:txBody>
          <a:bodyPr wrap="square">
            <a:spAutoFit/>
          </a:bodyPr>
          <a:lstStyle/>
          <a:p>
            <a:pPr algn="r"/>
            <a:r>
              <a:rPr lang="en-US" altLang="ja-JP" dirty="0" smtClean="0">
                <a:solidFill>
                  <a:srgbClr val="FFFFFF"/>
                </a:solidFill>
                <a:effectLst/>
              </a:rPr>
              <a:t> Kagoshima Prefectural Institute For</a:t>
            </a:r>
            <a:r>
              <a:rPr lang="ja-JP" altLang="en-US" baseline="0" dirty="0" smtClean="0">
                <a:solidFill>
                  <a:srgbClr val="FFFFFF"/>
                </a:solidFill>
                <a:effectLst/>
              </a:rPr>
              <a:t> </a:t>
            </a:r>
            <a:r>
              <a:rPr lang="en-US" altLang="ja-JP" dirty="0" smtClean="0">
                <a:solidFill>
                  <a:srgbClr val="FFFFFF"/>
                </a:solidFill>
                <a:effectLst/>
              </a:rPr>
              <a:t>Education Research </a:t>
            </a:r>
            <a:endParaRPr lang="en-US" altLang="ja-JP" dirty="0">
              <a:solidFill>
                <a:srgbClr val="FFFFFF"/>
              </a:solidFill>
              <a:effectLst/>
            </a:endParaRPr>
          </a:p>
        </p:txBody>
      </p:sp>
      <p:sp>
        <p:nvSpPr>
          <p:cNvPr id="6" name="Slide Number Placeholder 5"/>
          <p:cNvSpPr>
            <a:spLocks noGrp="1"/>
          </p:cNvSpPr>
          <p:nvPr>
            <p:ph type="sldNum" sz="quarter" idx="4"/>
          </p:nvPr>
        </p:nvSpPr>
        <p:spPr>
          <a:xfrm>
            <a:off x="0" y="6492875"/>
            <a:ext cx="792856" cy="365125"/>
          </a:xfrm>
          <a:prstGeom prst="rect">
            <a:avLst/>
          </a:prstGeom>
        </p:spPr>
        <p:txBody>
          <a:bodyPr vert="horz" lIns="91440" tIns="45720" rIns="91440" bIns="45720" rtlCol="0" anchor="ctr"/>
          <a:lstStyle>
            <a:lvl1pPr algn="ctr">
              <a:defRPr sz="2800">
                <a:solidFill>
                  <a:schemeClr val="bg1"/>
                </a:solidFill>
              </a:defRPr>
            </a:lvl1pPr>
          </a:lstStyle>
          <a:p>
            <a:fld id="{DD638FA8-802B-4CC3-821C-FEAAB671A0D4}" type="slidenum">
              <a:rPr kumimoji="1" lang="ja-JP" altLang="en-US" smtClean="0"/>
              <a:pPr/>
              <a:t>‹#›</a:t>
            </a:fld>
            <a:endParaRPr kumimoji="1" lang="ja-JP" altLang="en-US" dirty="0"/>
          </a:p>
        </p:txBody>
      </p:sp>
    </p:spTree>
    <p:extLst>
      <p:ext uri="{BB962C8B-B14F-4D97-AF65-F5344CB8AC3E}">
        <p14:creationId xmlns:p14="http://schemas.microsoft.com/office/powerpoint/2010/main" val="17695126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hyperlink" Target="https://scratch.mit.edu/educators/faq" TargetMode="Externa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hyperlink" Target="https://scratch.mit.edu/download"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scratch.mit.edu/download/scratch2"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scratch.mit.edu/"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D638FA8-802B-4CC3-821C-FEAAB671A0D4}" type="slidenum">
              <a:rPr kumimoji="1" lang="ja-JP" altLang="en-US" sz="2800" b="0" i="0" u="none" strike="noStrike" kern="120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1</a:t>
            </a:fld>
            <a:endParaRPr kumimoji="1" lang="ja-JP" altLang="en-US" sz="2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 name="タイトル 1"/>
          <p:cNvSpPr txBox="1">
            <a:spLocks/>
          </p:cNvSpPr>
          <p:nvPr/>
        </p:nvSpPr>
        <p:spPr>
          <a:xfrm>
            <a:off x="334985" y="1134283"/>
            <a:ext cx="8627806" cy="2064968"/>
          </a:xfrm>
          <a:prstGeom prst="rect">
            <a:avLst/>
          </a:prstGeom>
          <a:solidFill>
            <a:schemeClr val="accent6">
              <a:lumMod val="40000"/>
              <a:lumOff val="60000"/>
            </a:schemeClr>
          </a:solidFill>
          <a:scene3d>
            <a:camera prst="orthographicFront"/>
            <a:lightRig rig="threePt" dir="t"/>
          </a:scene3d>
          <a:sp3d>
            <a:bevelT w="114300" prst="hardEdge"/>
          </a:sp3d>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ct val="0"/>
              </a:spcBef>
              <a:spcAft>
                <a:spcPts val="0"/>
              </a:spcAft>
              <a:buClrTx/>
              <a:buSzTx/>
              <a:buFontTx/>
              <a:buNone/>
              <a:tabLst/>
              <a:defRPr/>
            </a:pPr>
            <a:r>
              <a:rPr lang="ja-JP" altLang="en-US" sz="3200" b="1" dirty="0">
                <a:solidFill>
                  <a:prstClr val="black"/>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２</a:t>
            </a:r>
            <a:r>
              <a:rPr kumimoji="1" lang="ja-JP" altLang="en-US" sz="40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ＭＳ Ｐゴシック" panose="020B0600070205080204" pitchFamily="50" charset="-128"/>
                <a:ea typeface="ＭＳ Ｐゴシック" panose="020B0600070205080204" pitchFamily="50" charset="-128"/>
                <a:cs typeface="+mj-cs"/>
              </a:rPr>
              <a:t>　</a:t>
            </a:r>
            <a:r>
              <a:rPr lang="ja-JP" altLang="en-US" sz="3200" b="1" dirty="0" smtClean="0">
                <a:solidFill>
                  <a:prstClr val="black"/>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ビジュアル</a:t>
            </a:r>
            <a:r>
              <a:rPr kumimoji="1" lang="ja-JP" altLang="en-US" sz="32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ＭＳ Ｐゴシック" panose="020B0600070205080204" pitchFamily="50" charset="-128"/>
                <a:ea typeface="ＭＳ Ｐゴシック" panose="020B0600070205080204" pitchFamily="50" charset="-128"/>
              </a:rPr>
              <a:t>プログラミング</a:t>
            </a:r>
            <a:r>
              <a:rPr kumimoji="1" lang="ja-JP" altLang="en-US" sz="3200" b="1" i="0" u="none" strike="noStrike" kern="1200" cap="none" spc="0" normalizeH="0" baseline="0" noProof="0" dirty="0" smtClean="0">
                <a:ln>
                  <a:solidFill>
                    <a:schemeClr val="accent4">
                      <a:lumMod val="75000"/>
                    </a:schemeClr>
                  </a:solidFill>
                </a:ln>
                <a:solidFill>
                  <a:schemeClr val="bg1"/>
                </a:solidFill>
                <a:effectLst>
                  <a:glow rad="139700">
                    <a:srgbClr val="FFCC00"/>
                  </a:glow>
                  <a:outerShdw blurRad="38100" dist="38100" dir="2700000" algn="tl">
                    <a:srgbClr val="000000">
                      <a:alpha val="43137"/>
                    </a:srgbClr>
                  </a:outerShdw>
                </a:effectLst>
                <a:uLnTx/>
                <a:uFillTx/>
                <a:latin typeface="ＭＳ Ｐゴシック" panose="020B0600070205080204" pitchFamily="50" charset="-128"/>
                <a:ea typeface="ＭＳ Ｐゴシック" panose="020B0600070205080204" pitchFamily="50" charset="-128"/>
              </a:rPr>
              <a:t>「</a:t>
            </a:r>
            <a:r>
              <a:rPr kumimoji="1" lang="en-US" altLang="ja-JP" sz="3200" b="1" i="0" u="none" strike="noStrike" kern="1200" cap="none" spc="0" normalizeH="0" baseline="0" noProof="0" dirty="0" smtClean="0">
                <a:ln>
                  <a:solidFill>
                    <a:schemeClr val="accent4">
                      <a:lumMod val="75000"/>
                    </a:schemeClr>
                  </a:solidFill>
                </a:ln>
                <a:solidFill>
                  <a:schemeClr val="bg1"/>
                </a:solidFill>
                <a:effectLst>
                  <a:glow rad="139700">
                    <a:srgbClr val="FFCC00"/>
                  </a:glow>
                  <a:outerShdw blurRad="38100" dist="38100" dir="2700000" algn="tl">
                    <a:srgbClr val="000000">
                      <a:alpha val="43137"/>
                    </a:srgbClr>
                  </a:outerShdw>
                </a:effectLst>
                <a:uLnTx/>
                <a:uFillTx/>
                <a:latin typeface="ＭＳ Ｐゴシック" panose="020B0600070205080204" pitchFamily="50" charset="-128"/>
                <a:ea typeface="ＭＳ Ｐゴシック" panose="020B0600070205080204" pitchFamily="50" charset="-128"/>
              </a:rPr>
              <a:t>Scratch</a:t>
            </a:r>
            <a:r>
              <a:rPr kumimoji="1" lang="ja-JP" altLang="en-US" sz="3200" b="1" i="0" u="none" strike="noStrike" kern="1200" cap="none" spc="0" normalizeH="0" baseline="0" noProof="0" dirty="0" smtClean="0">
                <a:ln>
                  <a:solidFill>
                    <a:schemeClr val="accent4">
                      <a:lumMod val="75000"/>
                    </a:schemeClr>
                  </a:solidFill>
                </a:ln>
                <a:solidFill>
                  <a:schemeClr val="bg1"/>
                </a:solidFill>
                <a:effectLst>
                  <a:glow rad="139700">
                    <a:srgbClr val="FFCC00"/>
                  </a:glow>
                  <a:outerShdw blurRad="38100" dist="38100" dir="2700000" algn="tl">
                    <a:srgbClr val="000000">
                      <a:alpha val="43137"/>
                    </a:srgbClr>
                  </a:outerShdw>
                </a:effectLst>
                <a:uLnTx/>
                <a:uFillTx/>
                <a:latin typeface="ＭＳ Ｐゴシック" panose="020B0600070205080204" pitchFamily="50" charset="-128"/>
                <a:ea typeface="ＭＳ Ｐゴシック" panose="020B0600070205080204" pitchFamily="50" charset="-128"/>
              </a:rPr>
              <a:t>」</a:t>
            </a:r>
            <a:r>
              <a:rPr kumimoji="1" lang="ja-JP" altLang="en-US" sz="32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ＭＳ Ｐゴシック" panose="020B0600070205080204" pitchFamily="50" charset="-128"/>
                <a:ea typeface="ＭＳ Ｐゴシック" panose="020B0600070205080204" pitchFamily="50" charset="-128"/>
              </a:rPr>
              <a:t>演習セット</a:t>
            </a:r>
            <a:endParaRPr kumimoji="1" lang="en-US" altLang="ja-JP" sz="32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ＭＳ Ｐゴシック" panose="020B0600070205080204" pitchFamily="50" charset="-128"/>
              <a:ea typeface="ＭＳ Ｐゴシック" panose="020B0600070205080204" pitchFamily="50" charset="-128"/>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1" lang="ja-JP" altLang="en-US" sz="4400" b="1" i="0" u="none" strike="noStrike" kern="1200" cap="none" spc="0" normalizeH="0" baseline="0" noProof="0" dirty="0" smtClean="0">
                <a:ln>
                  <a:noFill/>
                </a:ln>
                <a:solidFill>
                  <a:srgbClr val="70AD47">
                    <a:lumMod val="50000"/>
                  </a:srgbClr>
                </a:solidFill>
                <a:effectLst>
                  <a:outerShdw blurRad="38100" dist="38100" dir="2700000" algn="tl">
                    <a:srgbClr val="000000">
                      <a:alpha val="43137"/>
                    </a:srgbClr>
                  </a:outerShdw>
                </a:effectLst>
                <a:uLnTx/>
                <a:uFillTx/>
                <a:latin typeface="ＭＳ Ｐゴシック" panose="020B0600070205080204" pitchFamily="50" charset="-128"/>
                <a:ea typeface="ＭＳ Ｐゴシック" panose="020B0600070205080204" pitchFamily="50" charset="-128"/>
                <a:cs typeface="+mj-cs"/>
              </a:rPr>
              <a:t>「①</a:t>
            </a:r>
            <a:r>
              <a:rPr kumimoji="1" lang="en-US" altLang="ja-JP" sz="4400" b="1" i="0" u="none" strike="noStrike" kern="1200" cap="none" spc="0" normalizeH="0" baseline="0" noProof="0" dirty="0" smtClean="0">
                <a:ln>
                  <a:noFill/>
                </a:ln>
                <a:solidFill>
                  <a:srgbClr val="70AD47">
                    <a:lumMod val="50000"/>
                  </a:srgbClr>
                </a:solidFill>
                <a:effectLst>
                  <a:outerShdw blurRad="38100" dist="38100" dir="2700000" algn="tl">
                    <a:srgbClr val="000000">
                      <a:alpha val="43137"/>
                    </a:srgbClr>
                  </a:outerShdw>
                </a:effectLst>
                <a:uLnTx/>
                <a:uFillTx/>
                <a:latin typeface="ＭＳ Ｐゴシック" panose="020B0600070205080204" pitchFamily="50" charset="-128"/>
                <a:ea typeface="ＭＳ Ｐゴシック" panose="020B0600070205080204" pitchFamily="50" charset="-128"/>
                <a:cs typeface="+mj-cs"/>
              </a:rPr>
              <a:t>『Scratch』</a:t>
            </a:r>
            <a:r>
              <a:rPr kumimoji="1" lang="ja-JP" altLang="en-US" sz="4400" b="1" i="0" u="none" strike="noStrike" kern="1200" cap="none" spc="0" normalizeH="0" baseline="0" noProof="0" dirty="0" smtClean="0">
                <a:ln>
                  <a:noFill/>
                </a:ln>
                <a:solidFill>
                  <a:srgbClr val="70AD47">
                    <a:lumMod val="50000"/>
                  </a:srgbClr>
                </a:solidFill>
                <a:effectLst>
                  <a:outerShdw blurRad="38100" dist="38100" dir="2700000" algn="tl">
                    <a:srgbClr val="000000">
                      <a:alpha val="43137"/>
                    </a:srgbClr>
                  </a:outerShdw>
                </a:effectLst>
                <a:uLnTx/>
                <a:uFillTx/>
                <a:latin typeface="ＭＳ Ｐゴシック" panose="020B0600070205080204" pitchFamily="50" charset="-128"/>
                <a:ea typeface="ＭＳ Ｐゴシック" panose="020B0600070205080204" pitchFamily="50" charset="-128"/>
                <a:cs typeface="+mj-cs"/>
              </a:rPr>
              <a:t>を使う準備をしよう」</a:t>
            </a:r>
            <a:endParaRPr kumimoji="1" lang="ja-JP" altLang="en-US" sz="4000" b="0" i="0" u="none" strike="noStrike" kern="1200" cap="none" spc="0" normalizeH="0" baseline="0" noProof="0" dirty="0">
              <a:ln>
                <a:noFill/>
              </a:ln>
              <a:solidFill>
                <a:srgbClr val="70AD47">
                  <a:lumMod val="50000"/>
                </a:srgbClr>
              </a:solidFill>
              <a:effectLst/>
              <a:uLnTx/>
              <a:uFillTx/>
              <a:latin typeface="ＭＳ Ｐゴシック" panose="020B0600070205080204" pitchFamily="50" charset="-128"/>
              <a:ea typeface="ＭＳ Ｐゴシック" panose="020B0600070205080204" pitchFamily="50" charset="-128"/>
              <a:cs typeface="+mj-cs"/>
            </a:endParaRPr>
          </a:p>
        </p:txBody>
      </p:sp>
      <p:sp>
        <p:nvSpPr>
          <p:cNvPr id="9" name="正方形/長方形 8"/>
          <p:cNvSpPr/>
          <p:nvPr/>
        </p:nvSpPr>
        <p:spPr>
          <a:xfrm rot="20850992">
            <a:off x="392930" y="620241"/>
            <a:ext cx="2695943" cy="830997"/>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4800" b="1" i="0" u="none" strike="noStrike" kern="1200" cap="none" spc="0" normalizeH="0" baseline="0" noProof="0" dirty="0" smtClean="0">
                <a:ln w="9525">
                  <a:solidFill>
                    <a:prstClr val="white"/>
                  </a:solidFill>
                  <a:prstDash val="solid"/>
                </a:ln>
                <a:solidFill>
                  <a:srgbClr val="FF0000"/>
                </a:solidFill>
                <a:effectLst>
                  <a:outerShdw blurRad="12700" dist="38100" dir="2700000" algn="tl" rotWithShape="0">
                    <a:prstClr val="white">
                      <a:lumMod val="50000"/>
                    </a:prstClr>
                  </a:outerShdw>
                </a:effectLst>
                <a:uLnTx/>
                <a:uFillTx/>
                <a:latin typeface="Calibri" panose="020F0502020204030204"/>
                <a:ea typeface="游ゴシック" panose="020B0400000000000000" pitchFamily="50" charset="-128"/>
                <a:cs typeface="+mn-cs"/>
              </a:rPr>
              <a:t>Ⅱ</a:t>
            </a:r>
            <a:r>
              <a:rPr kumimoji="0" lang="ja-JP" altLang="en-US" sz="4800" b="1" i="0" u="none" strike="noStrike" kern="1200" cap="none" spc="0" normalizeH="0" baseline="0" noProof="0" dirty="0" smtClean="0">
                <a:ln w="9525">
                  <a:solidFill>
                    <a:prstClr val="white"/>
                  </a:solidFill>
                  <a:prstDash val="solid"/>
                </a:ln>
                <a:solidFill>
                  <a:srgbClr val="70AD47">
                    <a:lumMod val="50000"/>
                  </a:srgbClr>
                </a:solidFill>
                <a:effectLst>
                  <a:outerShdw blurRad="12700" dist="38100" dir="2700000" algn="tl" rotWithShape="0">
                    <a:prstClr val="white">
                      <a:lumMod val="50000"/>
                    </a:prstClr>
                  </a:outerShdw>
                </a:effectLst>
                <a:uLnTx/>
                <a:uFillTx/>
                <a:latin typeface="Calibri" panose="020F0502020204030204"/>
                <a:ea typeface="游ゴシック" panose="020B0400000000000000" pitchFamily="50" charset="-128"/>
                <a:cs typeface="+mn-cs"/>
              </a:rPr>
              <a:t>体験編</a:t>
            </a:r>
            <a:endParaRPr kumimoji="0" lang="ja-JP" altLang="en-US" sz="4800" b="1" i="0" u="none" strike="noStrike" kern="1200" cap="none" spc="0" normalizeH="0" baseline="0" noProof="0" dirty="0">
              <a:ln w="9525">
                <a:solidFill>
                  <a:prstClr val="white"/>
                </a:solidFill>
                <a:prstDash val="solid"/>
              </a:ln>
              <a:solidFill>
                <a:srgbClr val="70AD47">
                  <a:lumMod val="50000"/>
                </a:srgbClr>
              </a:solidFill>
              <a:effectLst>
                <a:outerShdw blurRad="12700" dist="38100" dir="2700000" algn="tl" rotWithShape="0">
                  <a:prstClr val="white">
                    <a:lumMod val="50000"/>
                  </a:prstClr>
                </a:outerShdw>
              </a:effectLst>
              <a:uLnTx/>
              <a:uFillTx/>
              <a:latin typeface="Calibri" panose="020F0502020204030204"/>
              <a:ea typeface="游ゴシック" panose="020B0400000000000000" pitchFamily="50" charset="-128"/>
              <a:cs typeface="+mn-cs"/>
            </a:endParaRPr>
          </a:p>
        </p:txBody>
      </p:sp>
      <p:pic>
        <p:nvPicPr>
          <p:cNvPr id="12" name="図 11"/>
          <p:cNvPicPr>
            <a:picLocks noChangeAspect="1"/>
          </p:cNvPicPr>
          <p:nvPr/>
        </p:nvPicPr>
        <p:blipFill rotWithShape="1">
          <a:blip r:embed="rId3">
            <a:extLst>
              <a:ext uri="{28A0092B-C50C-407E-A947-70E740481C1C}">
                <a14:useLocalDpi xmlns:a14="http://schemas.microsoft.com/office/drawing/2010/main" val="0"/>
              </a:ext>
            </a:extLst>
          </a:blip>
          <a:srcRect b="29721"/>
          <a:stretch/>
        </p:blipFill>
        <p:spPr>
          <a:xfrm>
            <a:off x="5288969" y="2929464"/>
            <a:ext cx="3855031" cy="3563411"/>
          </a:xfrm>
          <a:prstGeom prst="rect">
            <a:avLst/>
          </a:prstGeom>
          <a:effectLst>
            <a:outerShdw blurRad="76200" dir="18900000" sy="23000" kx="-1200000" algn="bl" rotWithShape="0">
              <a:prstClr val="black">
                <a:alpha val="20000"/>
              </a:prstClr>
            </a:outerShdw>
          </a:effectLst>
        </p:spPr>
      </p:pic>
      <p:sp>
        <p:nvSpPr>
          <p:cNvPr id="15" name="正方形/長方形 14"/>
          <p:cNvSpPr/>
          <p:nvPr/>
        </p:nvSpPr>
        <p:spPr>
          <a:xfrm>
            <a:off x="5895037" y="606574"/>
            <a:ext cx="2938625" cy="523220"/>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800" b="0" i="0" u="none" strike="noStrike" kern="1200" cap="none" spc="0" normalizeH="0" baseline="0" noProof="0" dirty="0" smtClean="0">
                <a:ln w="3175">
                  <a:noFill/>
                  <a:prstDash val="solid"/>
                </a:ln>
                <a:solidFill>
                  <a:srgbClr val="70AD47">
                    <a:lumMod val="50000"/>
                  </a:srgbClr>
                </a:solidFill>
                <a:effectLst/>
                <a:uLnTx/>
                <a:uFillTx/>
                <a:latin typeface="ＭＳ Ｐゴシック" panose="020B0600070205080204" pitchFamily="50" charset="-128"/>
                <a:ea typeface="ＭＳ Ｐゴシック" panose="020B0600070205080204" pitchFamily="50" charset="-128"/>
                <a:cs typeface="+mn-cs"/>
              </a:rPr>
              <a:t>活動時間</a:t>
            </a:r>
            <a:r>
              <a:rPr kumimoji="0" lang="en-US" altLang="ja-JP" sz="2800" b="0" i="0" u="none" strike="noStrike" kern="1200" cap="none" spc="0" normalizeH="0" baseline="0" noProof="0" dirty="0">
                <a:ln w="3175">
                  <a:noFill/>
                  <a:prstDash val="solid"/>
                </a:ln>
                <a:solidFill>
                  <a:srgbClr val="70AD47">
                    <a:lumMod val="50000"/>
                  </a:srgbClr>
                </a:solidFill>
                <a:effectLst/>
                <a:uLnTx/>
                <a:uFillTx/>
                <a:latin typeface="ＭＳ Ｐゴシック" panose="020B0600070205080204" pitchFamily="50" charset="-128"/>
                <a:ea typeface="ＭＳ Ｐゴシック" panose="020B0600070205080204" pitchFamily="50" charset="-128"/>
                <a:cs typeface="+mn-cs"/>
              </a:rPr>
              <a:t>_</a:t>
            </a:r>
            <a:r>
              <a:rPr kumimoji="0" lang="ja-JP" altLang="en-US" sz="2800" b="0" i="0" u="none" strike="noStrike" kern="1200" cap="none" spc="0" normalizeH="0" baseline="0" noProof="0" dirty="0" smtClean="0">
                <a:ln w="3175">
                  <a:noFill/>
                  <a:prstDash val="solid"/>
                </a:ln>
                <a:solidFill>
                  <a:srgbClr val="70AD47">
                    <a:lumMod val="50000"/>
                  </a:srgbClr>
                </a:solidFill>
                <a:effectLst/>
                <a:uLnTx/>
                <a:uFillTx/>
                <a:latin typeface="ＭＳ Ｐゴシック" panose="020B0600070205080204" pitchFamily="50" charset="-128"/>
                <a:ea typeface="ＭＳ Ｐゴシック" panose="020B0600070205080204" pitchFamily="50" charset="-128"/>
                <a:cs typeface="+mn-cs"/>
              </a:rPr>
              <a:t>約</a:t>
            </a:r>
            <a:r>
              <a:rPr lang="ja-JP" altLang="en-US" sz="2800" dirty="0" smtClean="0">
                <a:ln w="3175">
                  <a:noFill/>
                  <a:prstDash val="solid"/>
                </a:ln>
                <a:solidFill>
                  <a:srgbClr val="70AD47">
                    <a:lumMod val="50000"/>
                  </a:srgbClr>
                </a:solidFill>
                <a:latin typeface="ＭＳ Ｐゴシック" panose="020B0600070205080204" pitchFamily="50" charset="-128"/>
                <a:ea typeface="ＭＳ Ｐゴシック" panose="020B0600070205080204" pitchFamily="50" charset="-128"/>
              </a:rPr>
              <a:t>１</a:t>
            </a:r>
            <a:r>
              <a:rPr lang="ja-JP" altLang="en-US" sz="2800" dirty="0">
                <a:ln w="3175">
                  <a:noFill/>
                  <a:prstDash val="solid"/>
                </a:ln>
                <a:solidFill>
                  <a:srgbClr val="70AD47">
                    <a:lumMod val="50000"/>
                  </a:srgbClr>
                </a:solidFill>
                <a:latin typeface="ＭＳ Ｐゴシック" panose="020B0600070205080204" pitchFamily="50" charset="-128"/>
                <a:ea typeface="ＭＳ Ｐゴシック" panose="020B0600070205080204" pitchFamily="50" charset="-128"/>
              </a:rPr>
              <a:t>５</a:t>
            </a:r>
            <a:r>
              <a:rPr kumimoji="0" lang="ja-JP" altLang="en-US" sz="2800" b="0" i="0" u="none" strike="noStrike" kern="1200" cap="none" spc="0" normalizeH="0" baseline="0" noProof="0" dirty="0" smtClean="0">
                <a:ln w="3175">
                  <a:noFill/>
                  <a:prstDash val="solid"/>
                </a:ln>
                <a:solidFill>
                  <a:srgbClr val="70AD47">
                    <a:lumMod val="50000"/>
                  </a:srgbClr>
                </a:solidFill>
                <a:effectLst/>
                <a:uLnTx/>
                <a:uFillTx/>
                <a:latin typeface="ＭＳ Ｐゴシック" panose="020B0600070205080204" pitchFamily="50" charset="-128"/>
                <a:ea typeface="ＭＳ Ｐゴシック" panose="020B0600070205080204" pitchFamily="50" charset="-128"/>
                <a:cs typeface="+mn-cs"/>
              </a:rPr>
              <a:t>分</a:t>
            </a:r>
            <a:endParaRPr kumimoji="0" lang="ja-JP" altLang="en-US" sz="2800" b="0" i="0" u="none" strike="noStrike" kern="1200" cap="none" spc="0" normalizeH="0" baseline="0" noProof="0" dirty="0">
              <a:ln w="3175">
                <a:noFill/>
                <a:prstDash val="solid"/>
              </a:ln>
              <a:solidFill>
                <a:srgbClr val="70AD47">
                  <a:lumMod val="50000"/>
                </a:srgbClr>
              </a:solidFill>
              <a:effectLst/>
              <a:uLnTx/>
              <a:uFillTx/>
              <a:latin typeface="ＭＳ Ｐゴシック" panose="020B0600070205080204" pitchFamily="50" charset="-128"/>
              <a:ea typeface="ＭＳ Ｐゴシック" panose="020B0600070205080204" pitchFamily="50" charset="-128"/>
              <a:cs typeface="+mn-cs"/>
            </a:endParaRPr>
          </a:p>
        </p:txBody>
      </p:sp>
      <p:pic>
        <p:nvPicPr>
          <p:cNvPr id="1028" name="Picture 4" descr="æä¸­æè¨ã®ã¤ã©ã¹ã"/>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85521" y="633932"/>
            <a:ext cx="666955" cy="651949"/>
          </a:xfrm>
          <a:prstGeom prst="rect">
            <a:avLst/>
          </a:prstGeom>
          <a:noFill/>
          <a:extLst>
            <a:ext uri="{909E8E84-426E-40DD-AFC4-6F175D3DCCD1}">
              <a14:hiddenFill xmlns:a14="http://schemas.microsoft.com/office/drawing/2010/main">
                <a:solidFill>
                  <a:srgbClr val="FFFFFF"/>
                </a:solidFill>
              </a14:hiddenFill>
            </a:ext>
          </a:extLst>
        </p:spPr>
      </p:pic>
      <p:pic>
        <p:nvPicPr>
          <p:cNvPr id="2" name="図 1"/>
          <p:cNvPicPr>
            <a:picLocks noChangeAspect="1"/>
          </p:cNvPicPr>
          <p:nvPr/>
        </p:nvPicPr>
        <p:blipFill>
          <a:blip r:embed="rId5">
            <a:clrChange>
              <a:clrFrom>
                <a:srgbClr val="FFFFFF"/>
              </a:clrFrom>
              <a:clrTo>
                <a:srgbClr val="FFFFFF">
                  <a:alpha val="0"/>
                </a:srgbClr>
              </a:clrTo>
            </a:clrChange>
          </a:blip>
          <a:stretch>
            <a:fillRect/>
          </a:stretch>
        </p:blipFill>
        <p:spPr>
          <a:xfrm>
            <a:off x="538967" y="3609892"/>
            <a:ext cx="2165044" cy="2472341"/>
          </a:xfrm>
          <a:prstGeom prst="rect">
            <a:avLst/>
          </a:prstGeom>
          <a:effectLst>
            <a:outerShdw blurRad="76200" dir="18900000" sy="23000" kx="-1200000" algn="bl" rotWithShape="0">
              <a:prstClr val="black">
                <a:alpha val="20000"/>
              </a:prstClr>
            </a:outerShdw>
          </a:effectLst>
        </p:spPr>
      </p:pic>
      <p:sp>
        <p:nvSpPr>
          <p:cNvPr id="3" name="正方形/長方形 2"/>
          <p:cNvSpPr/>
          <p:nvPr/>
        </p:nvSpPr>
        <p:spPr>
          <a:xfrm rot="1141113">
            <a:off x="6771649" y="3244631"/>
            <a:ext cx="2103461" cy="1446550"/>
          </a:xfrm>
          <a:prstGeom prst="rect">
            <a:avLst/>
          </a:prstGeom>
          <a:noFill/>
        </p:spPr>
        <p:txBody>
          <a:bodyPr wrap="none" lIns="91440" tIns="45720" rIns="91440" bIns="45720">
            <a:spAutoFit/>
          </a:bodyPr>
          <a:lstStyle/>
          <a:p>
            <a:pPr algn="ctr"/>
            <a:r>
              <a:rPr lang="ja-JP" altLang="en-US" sz="4400" b="0" cap="none" spc="0" dirty="0" smtClean="0">
                <a:ln w="0"/>
                <a:solidFill>
                  <a:schemeClr val="tx1"/>
                </a:solidFill>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rPr>
              <a:t>最初は</a:t>
            </a:r>
            <a:r>
              <a:rPr lang="en-US" altLang="ja-JP" sz="4400" dirty="0" smtClean="0">
                <a:ln w="0"/>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rPr>
              <a:t/>
            </a:r>
            <a:br>
              <a:rPr lang="en-US" altLang="ja-JP" sz="4400" dirty="0" smtClean="0">
                <a:ln w="0"/>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rPr>
            </a:br>
            <a:r>
              <a:rPr lang="ja-JP" altLang="en-US" sz="4400" dirty="0" smtClean="0">
                <a:ln w="0"/>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rPr>
              <a:t>ここから</a:t>
            </a:r>
            <a:endParaRPr lang="en-US" altLang="ja-JP" sz="4400" b="0" cap="none" spc="0" dirty="0" smtClean="0">
              <a:ln w="0"/>
              <a:solidFill>
                <a:schemeClr val="tx1"/>
              </a:solidFill>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endParaRPr>
          </a:p>
        </p:txBody>
      </p:sp>
      <p:sp>
        <p:nvSpPr>
          <p:cNvPr id="5" name="AutoShape 2" descr="data:image/png;base64,iVBORw0KGgoAAAANSUhEUgAAAbEAAAFFCAYAAABi09O+AAAgAElEQVR4Xu3deZyO9f7H8fd93zN2ikNHUaGyZo+UtSwlciLHlqhQSVoOKhojDIXKiTo4KdHCyRYhWbJF9n1fs6U9/Gwx99y/x3VrMGPmXsY119zf8br/OJ3TXNfn+7me3+/jvB/XdV/3dbl8Pp9PfBBAAAEEEDBQwEWIGThrtIwAAggg4BcgxFgICCCAAALGChBixk4djSOAAAIIEGKsAQQQQAABYwUIMWOnjsYRQAABBAgx1gACCCCAgLEChJixU0fjCCCAAAKEGGsAAQQQQMBYAULM2KmjcQQQQAABQow1gAACCCBgrAAhZuzU0TgCCCCAACHGGkAAAQQQMFaAEDN26mgcAQQQQIAQYw0ggAACCBgrQIgZO3U0jgACCCBAiLEGEEAAAQSMFSDEjJ06GkcAAQQQIMRYAwgggAACxgoQYsZOHY0jgAACCBBirAEEEEAAAWMFCDFjp47GEUAAAQQIMdYAAggggICxAoSYsVNH4wgggAAChBhrAAEEEEDAWAFCzNipo3EEEEAAAUKMNYAAAgggYKwAIWbs1NE4AggggAAhxhpAAAEEEDBWgBAzdupoHAEEEECAEGMNIIAAAggYK0CIGTt1NI4AAgggQIixBhBAAAEEjBUgxIydOhpHAAEEECDEWAMIIIAAAsYKEGLGTh2NI4AAAggQYqwBBBBAAAFjBQgxY6eOxhFAAAEECDHWAAIIIICAsQKEmLFTR+MIIIAAAoQYawABBBBAwFgBQszYqaNxBBBAAAFCjDWAAAIIIGCsACFm7NTROAIIIIAAIcYaQAABBBAwVoAQM3bqaBwBBBBAgBBjDSCAAAIIGCtAiBk7dTSOAAIIIECIsQYQQAABBIwVIMSMnToaRwABBBAgxFgDCCCAAALGChBixk4djSOAAAIIEGKsAQQQQAABYwUIMWOnjsYRQAABBAgx1gACCCCAgLEChJixU0fjCCCAAAKEGGsAAQQQQMBYAULM2KmjcQQQQAABQow1gAACCCBgrAAhZuzU0TgCCCCAACHGGkAAAQQQMFaAEDN26mgcAQQQQIAQYw0ggAACCBgrQIgZO3U0jgACCCBAiLEGEEAAAQSMFSDEjJ06GkcAAQQQIMRYAwgggAACxgoQYsZOHY0jgAACCBBirAEEEEAAAWMFCDFjp47GEUAAAQQIMdYAAggggICxAoSYsVNH4wgggAAChBhrAAEEEEDAWAFCzNipo3EEEEAAAUKMNYAAAgggYKwAIWbs1NE4AggggAAhxhpAAAEEEDBWgBAzdupoHAEEEECAEGMNIIAAAggYK0CIGTt1NI4AAgggQIixBhBAAAEEjBUgxIydOhpHAAEEECDEWAMIIIAAAsYKEGLGTh2NI4AAAggQYqwBBBBAAAFjBQgxY6eOxhFAAAEECDHWAAIIIICAsQKEmLFTR+MIIIAAAoQYawABBBBAwFgBQszYqaNxBBBAAAFCjDWAAAIIIGCsACFm7NTROAIIIIAAIcYaQAABBBAwVoAQM3bqaBwBBBBAgBBjDSCAAAIIGCtAiBk7dTSOAAIIIECIsQYQQAABBIwVIMSMnToaRwABBBAgxFgDCCCAAALGChBixk4djSOAAAIIEGKsAQQQQAABYwUIMWOnjsYRQAABBAgx1gACCCCAgLEChJixU0fjCCCAAAKEGGsAAQQQQMBYAULM2KmjcQQQQAABQow1gAACCCBgrAAhZuzU0TgCCCCAACHGGkAAAQQQMFaAEDN26mgcAQQQQIAQYw0ggAACCBgrQIgZO3U0jgACCCBAiLEGEEAAAQSMFSDEjJ06GkcAAQQQIMRYAwgggAACxgoQYsZOHY0jgAACCBBirAEEEEAAAWMFCDFjpy5zNn78+HFVLl9Bu/btzZwHyFEhgICtAoSYrZxmFhv65lt6sXu3DG/+p59+UvU7q/n72P39vgzvhwYQQCDyBQixyJ+jdO/w1iJF/WNs3blDWbJkSffxUhrg4MGDuqdmLX3cyatH3/doy47typo1a4b0wqAIIGCOACFmzlylW6dPPPaYFi9c5K//RMcO6hUTk25jpVR4165dali/gSZ18apMIanjh26Vu6+LuvXo4WgfDIYAAuYJEGLmzZntHY947z9aNX2Q3muboEqveXTO69Lm7duULVs228dKXnDzpk166MEm+upf8SqS3+X/87r9UtvRWbRzz+50H58BEEDAbAFCzOz5s6X7VStX6rE2LbS+X4K/3ifLpAEzPGrT9hH1i4uzZYyUiixbulTtHmmrha949fc8Sbco1cvD92LpJk9hBDKPACGWeeYyzUcSHx+vkrfepm0DvUlqVOnn1okzLq3fvEm5cuVKc/2Udpw7Z646P/mklr0ar7w5z5+BXfqxQmz77l2KioqydVyKIYBA5hIgxDLXfKb5aKybO5KHmFVs4Xap8ziPmjVvrpjY3sqTJ9kpU5gjHjt2TPfWqi3rn2v6xCtH1ssDzCr5xAcuVXuou7p07RrmCGyOAAJXkwAhdjXNdoBjTS3EEnepHHtWW/b+oiJFi2jPnj0XKlm3xce+GqP58+YFlfzlt9904uRJdW5wrYa2yxlw+7XfS49/lENbd24PWpcNEEDg6hUgxK7euU9y5MFCLHHjEt2Pa9+RY6pcoaKO/vGH/183LJugp+okqMT1KZ9VXTpQvNennuOP6p2vTuiJe3JqZMd8qc4A34uxOBFAIJgAIRZM6Cr5uxViC17yquC1wQ949b4E3R1zWKOfyqd2tQKfUQWqdui3eBX+W+rfeVkhtnPvHrnd7uBNsQUCCFyVAoTYVTntlx/0/fUb6OlKO9SovC9kkTt6/qjjpxO08983hLxPOBv2nuzSpDVurd244Yq/iwtnXLZFAAFzBAgxc+YqXTuN6dVLrj2fKvYfoYeY1dDRkwm6Nmf6nSmt3OtS+9FuDXn7LTVt1ixdDSiOAALmCRBi5s1ZunT8xdSp+u+gFzXtufO/Fcuoz4z10rB5UTp2Wqp8s1dDWiYo2iOVj41Swwce0PD/vJdRrTEuAghEoAAhFoGTkhEtHTp4SHVq1kzxNnun+inX26N/PPxPvTF4sH/I7du26Z/NHpY3/rS+6xWvanHRurnYrZo9d45TLTEOAghEuAAhFuET5GR7od6hmB49dRnnUp22A/1PCUn+scKsccMH/A8HfnFClHLlv1nzFixIjzaoiQAChgkQYoZNWHq2G26IbflBWrbLpZIFpZolwvsuLflxhHI7vdXfZ0951ekjj4qXrqSJUyenJwe1EUDAAAFCzIBJcqrFUEPsn++5tfmwSy1attR999+vDRs2aNxHY3T29HHN73FO1+YI/nuxtISYtY/V45a4eJWJidLnUyarUqVKTvEwDgIIRKAAIRaBk5JRLYUSYusPuNR6pFtjxo1VzVq1krT6eLv2Wr/qW63sfS7sQwjlTMwq+nSnJ3Vb/Ndac0D6JeEWzV3wTdhjsQMCCGQeAUIs88zlFR+JFWLTn/PqtoIpl0rwSWVeDfx0+bNnz6p08RKa192rQqk/jOOyAUINscSzMes5j9Y+G7duUY4cOa742CmAAAJmChBiZs6b7V0fPXpUd1SoGPDuxLaj3Pr3+GW6/obgP262AnF1H69yhvhy5nBCbNbMmXqzdxd1re9T7PSc2rRtq+0eFEQAATMECDEz5indu7RCp2/TBLWokvINGmO+dWnwLHfI7/jy+Xy6rWixkG/ZDyfEkp+Nrdu4Ubnz5E53IwZAAIHIEyDEIm9OHO+ob2wfTfh0nDb2T/o+sUsbsc7C1ux3hRxi1r5zv56jUQM6afzTwe9cHLXQpV1Z/6F3hg8L6fiH/fsdacvbypVFmrS7lGZ9PTuk/dgIAQQylwAhlrnmM01HY52FbY7zyhPg6VFN3nHr+9+zaNuunWGNEcrNIokFwzkbs36c3bheDa3qk+D/bmz39/vC6ouNEUAgcwgQYpljHtN8FK/Fxmrhl+M0t0fgx021GenWugPhnYlZTU2fNk0bPn9OrzQKfjb29myXjl7fSq8PGnTZ8VhhaH0+GT9e1e6q5v/viQFZqpdbX8yYodtvvz3NDuyIAAJmChBiZs6bbV1bQbC2r1fZowOXnLDCpb7Tgn8nNnfOXNVvUD9JsXDPxtZsWK9rrrnmQo13hv5bw99558L/TjzrSqz7zhyXdkU30Kj337fNhUIIIGCGACFmxjylS5dLFi/WE+3aaevA4A/99fmk+m+69fG0xbrppptS7CfxbMn646WX98IJMeulmWV7RyXZ//jx46pUrrx/zBGjRqn+fQ2SnIlZTw5p/i6XFNNlkVAUgQgXIMQifILSs73ixW7RmCfiVbVY8Et9Vh8/H5eajMirNRs2pFuIWYWPHPXp3sFRAX8DNv7Tz7R161b1HxCn+C/uVMkXftb6zZuUK1eu9CSjNgIIRJgAIRZhE2JHO3Vq1tLTz3RWq9atA5YL5wwpsdAdr3k0c/4SFb6x8GW1X+rWXVMmT9YNhQpp8dJvL/w9LeOcjff5X7/Stt2jeq1fvyRjJSQkyArgS8/2BnZrpQ8nr5DH4/H/bixLlix2UFIDAQQiXIAQi/AJSkt77w4bJusWdOv/7K2wmTRlqvIXyJ+k1KqVK9W6RcuQf8eVuLN1WbF0kKd2JO85LSEmuRTdZr9efaWn/jdhgqreeacqVa6kFcuXa93addq6Y4eyZL08qDYs+p8ebv+KuvXooc5dngnId3vJUsqZM6dWrFmdFmb2QQCBCBAgxCJgEtKzhfeGD9fQt972D/GfkSPV4P77/P+9y9OdlfXHrzSoRfDvw5L3t3a/9NSnebR+8+agrc/+6ivNnvRfDam7VtLFy5blehzR9h/iU93f5XL5Qzjxc/LkSe3Yvl3FixdXrtzBf9hcq1pVRWXLqW8WXv7KluYPNdP69ev8361Z37HxQQABcwUIMXPnLqzOv9+3Tw3q1vMHwzvDh+v5rl31+TNelb38qmBIdedtcemFCdHasWd3wO2ts7Bd+/bKCiXrk7DrY3lX91GWNvvU7oF7U9133KxvZD3140o+nVo30g9/eDVz9myNHTNGbwx8XefOndODTR7U0GGh/aj6SsZnXwQQSH8BQiz9jSNqhMOHDuve2rUVHx+v+S95VShv+K9NSTygo6eku+I8at7i4tuYE/+WeEfh9JkzVbpM6csM9u/fr6JFi+iR++rI7U76K+szf57V4i27deTIkTTb1ah2l3788ccL+9esVVMvvdJTpUqXSnNNdkQAgcgTIMQib04c6eiWm4v4z47aV/fqlUZpHdIl900NNXFXacX0HZqkyK233qppM2coa9bUnwB87NgxXXvttSp+UyFVu73Ehf2ts7AzZ84E3DdYxzt37FDxEiXkO3tCtxUvyxM9goHxdwQMFSDEDJ24K207bTdbnB/VVaCKourb91bl0aNHq1OnTsoaHa0/z53TvHnzVLdu3Ss9xAv7W8fK7fe2cVIIgYgSIMQiajqcayatIRbdep/k8jjXqA0jvdi+vqo3etJ/2ZMPAghkLgFCLHPNZ8hHY4XYpGe9KhP81WD+mp4ST8hd+bWQ67/UvYfaPtpW5cqff9JGRn7GDnpSR+KL6JVXe2VkG4yNAALpIECIpQNqJJSscdddur1sOZUsWfLCnYHW90yHDx/Svj37tO2vF0lab0gO5RPd5kAom13Y5tJHUFk3bli/23qq89Nh1bBr49GvNdeB+JLqFxdnV0nqIIBAhAgQYhEyEXa3MenzidqyZYt2bN9h3djuL587dx7dUbWKqlatqoQEn1o0axrScxPlzqLoVoFvpU/evxViiU/UOHjwoPrE9NbiRYv8m1k/XO7dp0+63ik4Yfx4xfTs5X8MVfyZ4xo09D01erCx3czUQwCBDBYgxDJ4AjJyeCtolvf26prsQbrImk/RD68Pq9VLQyz5jtZzD18fMECnTp3y/6ld+/bq0vVZ/S1/0qeKhDVgKht/+vEnio2JuXA2mnwz3kNmhzI1EMg4AUIs4+wzfOQXn3tOi+ZM14rYIE/t8GRTdMvQX4a5Z/ce3VevXki3tVtBNmzovzXmww/l9Z6/tGn9ruyBRo31QONGqT4xP1S8cz8sVam724bUS6g12Q4BBCJHgBCLnLnIkE6sM6ZlMV7lzRF4+HC+E/v9999VtVLlNAfHsqVLNWvmLM2aMUPWj6YTP9Z3a1WqVvW/FLPdY48leedYat1XLFlUcW8OV6PGXErMkAXGoAikswAhls7AkV5+0cJF6vDYY0EfBBxOiFnHHOhyYlpNrBtTrIf2Wk+o37rT+q4v8OfM/vm6vXbHNIdpsPr8HQEEMl6AEMv4OcjwDpo2+YcO792opb1Sv1PRXSlWnpIdQ+7VCrGVa1Yr39/+FvI+wTa8u+qdOnv2rFavXxdsU//frR6+nDUrXW8gCakRNkIAgXQTIMTSjdaswtb/4Xe+J0HP1U/9obueam/KXaxFSAdmvT7Feo2KXTdOWGdg1ndm23aF9t3cneVLqULVGhr1/vsh9ctGCCBgpgAhZua82d514osmgwVZOJcVrWAsWLCgvl3+XZr7/fPPP1WmRElVqlRJn08J7VFXD9Spqj9OSN+tXpnmcdkRAQTMECDEzJgnR7pM/M6pXpkEDX8k5TMyV55bFNX48nd0pdbgbUWLKXfu3Fq1bq3/rcvhfPr1eU3jxo7VyPf/q3r164e06113VNTpM/H+ZyXyQQCBzC9AiGX+OQ77CK0zqLKFffr8mZRvvXffUEeeOuNCrvtom0f03bJlqlipoj4dPyHFNzJfWmzqlCnq8a9u+vvf/66lK5aHNI7v3EnddtvtKluunKZOnxbSPmyEAALmCxBi5s9huhxBqduK+18gueBlrwpec/kQrrxlFNXwq5DHtr7P+tfzL2jmjBn+fTp26qSGjR5Q6TJltGnTJi1ZtFijRozw37iRL18+TZ0+XYUKFwqp/mfvxij2zU814I3X1bJVq5D2YSMEEMgcAoRY5pjHdDmKyRMn6eUePVTyep+mdk3hrCwqu6JbBL/VPXlzhw4e0vjPPtOSxYu0c8dOf2jdeNNNeubZZ1W7Tu2Qj2X3+m90/0MdVKhQYS1auiTk/dgQAQQyjwAhlnnmMt2OpP4992rfvn3Kk82nCZ19Klog6fdlnjLPyF3+lXQbP3nh6eNH6l89B/l/7Dx/0UL/izX5IIDA1SlAiF2d8x7SUW/csEFtWrbyv2XZii3XX/9p7dymWoJ6N0kaZu4KveQpnT5Pql89f7we7xqn06dOqXqNGvrgozGKiooK6TjYCAEEMq8AIZZ55/aKjqxsqdLy+M7o3Ue8uvOWi2E1c4NL3Sa4/JHmsv4hqUWVBHW/36fcfz1I2Pq+zFNzlFy5bkpTD77401q/cLx6DRyjXXsP+WtYlwz7DYgL63JjmgZnJwQQMEqAEDNqui5vdv369apQoYJtR3Hs2DFVLl9BQ1t7dX/Z1Ms+MsotK8PuLe3TR9+69Mv//ZVokqLcPt1RxKeqt/hU5dbsKlLpQV17UxVlvfZmnfNK1m+/fju4WSdOn9VPP/6oDz6dqVU7TyYZ7KYiRdSxY0e1atNa1jMT+SCAAAIpCRBihq6LFStWqFq1anqqTT1NnL1WzZo10/tX+HSKr2fPVpenO2txT68K5A4M8/tJqcYA92XvI9v9szRtrUur97m09xfp+JmL4XZpxaxZs6rAddf5fwxdvUZ1NbjvPpUoWdLQ2aBtBBDIKAFCLKPkr3Bcl8sln+/iZb5WzRrqtjJ3qH///mmqPGTQYP8t7qG+6fmx0W5dl9unwS1Tf0xVSo30nOjW1HUu7dyzO+wfP6fpwNgJAQQytQAhZuD0xsXF6Z6KBVW9UdIH8lrBZl0OzJMnT1hHVbZ0GZ07c0qb4lJ/APClBY+eku6K84QceMmbKdXr/JM7du3bm+rLKsM6ADZGAIGrVoAQM3DqrVeRWD8KvuwTf0qu6JxJztACHd7+/ftVt3YdVSnq07hOQV6M+Veh73+VGr7t0bzuXhXKlzY8K8R6NkrQ6zPdIT0geOhbb+u94cP9gxUrdovmfDMvbQOzFwIIZDoBQszAKU1+KfHSQxjzdnft/i2rBgwYEPDIPvvkU8XGxPhfv5IvV2gIHy91aeBMt1bEepUnWwr7WM9VrNRbisoh786x8h2YmWJhK8Ssy5adxri15bd8WrV2bYrb/frLr6pWpYquv8an2d28yhLl0n++kYbP82juN/NVtFix0BpnKwQQyLQChJiBUxsoxKzDyZUrl6y3K1tnbKl9rOcjbhnglTvl+y6S7Lb9iEtNh5+/Q3BTf6+iUniOb3SzNVK2ApcPd+KAzn1ZR/LF+/82f4tLr0x2a1Xs+UuXd8e5VahYWX0x48sk+1qvcbFe5/JRB+sW/6Rlf/k/qdbrnpDO4gycXlpGAIEwBAixMLAiZdNgIWb1aT0x3npeYUqfbVu3qVPrhlrwcvBLiH2nuTRhhTvgHYvRrb+XXIFvg4+f90/5fl7hD8N2d/vUtPLFG0KqD3Drj1NuvTF4sHbu2K4PRn+gXNl8WhWben/V+rv1nzH/053V7oyUaaEPBBDIAAFCLAPQr3TI0qVLa+vWrQHLHNixUk906aV58y7//uj3335T7WqVtbZvyiFxLt6ncrFRyuJ/IIZPG/qlHibRDy6Ucod2We/cZzcp8VJi8ua3/iC9PNGt/b9KH3VIUKUigZVK9XJr3oIFKlK06JVysj8CCBgsQIgZOHkxMTGKffUlZcke+C7EujUrqkPnHmrTps1lR2ldTgx0O/2WH6Tm73q0uo9XObOmjhTOSzJnjuqqN0bM0DcvhXYXZGqjHvhNuu8tLicauHRpGQHbBQgx20mdKdigQQPNmTMn2WA+eTe+rYTN7/j/vSt/ZWW5/wtNnjxFTZs2TbKtFWLvP5agGsVT/53X+gMutR7p1oZ+8f6bKlL6uK6rqqh6k0I66Aq3l1WJAsf1SafwfluWvLh1NrdwyRIVvrFwSOOyEQIIZF4BQszQubUexZSQcMllvuO7dG5G3RSPJvujB9WocRNNm3bxZZHjP/1M/fu8qg39Ap8VLdwudR4X+DdhUQ2m+gMz0OfwzpVq1KyDatWurVkzZ2pznFeeMJ8m9fsJqfpAj3rFxOiJjh0MnTnaRgABOwUIMTs1Hay1evVqDYjtpqmzFvlHtb5vCvSpF/ezFm/7U99++62qV6/u3zTYJcXEetYDf5fvcenL5xNSvR0/qv4kuQpUTbUFa6zd3+/z/33F8hV6pFUrLenlVf4Qb+8fNtelEQvcmvX1bBUvUcJBaYZCAIFIFiDEInl2gvSWP39+bV09X9cVKR80xKxS8V6fynQ7on2/eHX33Xfrntq1tWDGZ1r4SvC7FK1LeNarWLYOTH3bM9c/qNz3vHdZ100a1FHJspU1+K23Lvxtz+49uq9evVTfHJ24oXWjx/1ve5Q9e3at3bhB0dHRBs8YrSOAgN0ChJjdog7Xs263Tzj1k+Kn3hHWyJ8sOakhXx7X2ajCmtTFqzKFAu/+2XKX+k93B7wZpEo/j677e0HNWfTdhWJr536oFp36p/ibrsQge7pOgp5vkPR7MuvS4UPD3f6n40+aOlUVKtr3pP6woNgYAQQiWoAQi+jpCd7c6dOnlSNHDn3dq4DuKZPSYzQC19h4UGo5IvhzEBO329g/XtGe1H8h7Q+ygtdrzsJlOnvsoEqXrxXwR8nWj7KrVqrsP8u75Trp/85IPx0/X//DsWNVq3at4AhsgQACV60AIZYJpt56mr11o0ejitk0tXsKT80IcoztP3Bp1R5XwEuFFWLd+jPeFdJDf60gK3zjzdq+a7//EmAoDyQ+deqUpk+bpty5cqvRg40zwaxwCAgg4IQAIeaEskNjvPbaa+rbt6+6NMiloe3zhjVq/SFuHfrDpWnPeVW84MVd9/3i0gNDz7/JuW4pn959NPj3Z9be9w726IQ3j9Zt2hBWH2yMAAIIhCNAiIWjZci2zz//vIYNG6bi10fr9dbX6MHK2YN2/tVGl14c75YrhSuFYzp4dfLM+WceWn9e+ddzD4MVfWiYWz+cvIYgCwbF3xFAIM0ChFia6SJ/x+PHjys2NlYjR47Un3/+6W84d3a3Kha5eIdffIJHP54uoOvySIt7Bj/Lave+W6v2hXZZ0RqPIIv8dUKHCJgsQIiZPHtp7D0+Pl7Lli1Th/aP+d89Nqe7VzeG8W6wcUtd/neBpfpKlmR9EWRpnCh2QwCBoAKEWFCizLVB4nvErKMa1CJBTSqE/wgo6/b3uwd4/JcepzyboFI3BK9hBdmOH128PiVzLSeOBoEMFyDEMnwK7G+gaZN/aNPGjRcK582XVx53lH799Rdli/bpi65e3Zw/hBeJpdBa+9Eurdzr1sQpU1SgQAHVqVlTYzsmqGqx4EHWc6JbX6wjyOyfcSoicPUKEGKZbO6txzvdWyZa7z1y5sKRPTPOrcblfXqgfPCgSY3DutvwyFGpdOkymj5rxoXNrO/dKpUrr4EPJyR5R1hqdaaucanXZHfIt95nsunhcBBAwGYBQsxm0IwslxgogV6xEm5/L3/u1vT1Lj3UrJle7R2jvHlTvnXfCs9Qg2zlXpfaj3Zr+syZKl2mdLgtsT0CCCBwQYAQy0SL4dDBQ6pXu6Y2xV3Z+7oskn7TXRq/3K0bbrhBC5Ys9r8pOtjHCrJn6/rUpW7wuxyPn5Hu7OfRoCFD9PA/mwcrzd8RQACBFAUIsUy2MEJ9Mn1qh/3kWJeW7HArb758Wvrdd8qSNUtYQtb4D1Xy6fXmwYPMKmw9WLhZ8+Ya/OaQsMZhYwQQQMASIMQy2TqwQmRVH69yBXgbc/JDXndA6jzWrWOnXbqjShWN//x/sh4snNZPuEF2R1+Prs1fWIuWLknrkOyHAAJXqQAhlskmfmBcnLYuGK0xHVI/E0rwSR8vdend+W6dOP8baL3cq0v39RIAAAhYSURBVKc6PfmkbRpWkJW83qepXUM7I0u8BT9YA/UaNFBM79681TkYFH9H4CoRIMQy4UQHu6RohdjjH7q0co9bK9euUb58YfzSOQyvCreXlSv+RMiPqbJu+Ah0q771PdrweW59suz8WWKoDxcOo2U2RQABwwQIMcMmLJR2X3zuOW1bPl1fvhD4LGjN91Lb/3rS9QfIje9vqMP7d2hl7/hQWg95G+5wDJmKDRHI1AKEWCadXutsbHUfr3IG+W6sWn+32j35gp5/8YV0k3ipWzdNmTwlpNe4hNPE4d+lem+mbwiH0w/bIoCA8wKEmPPmjow4f948PdWxU9DgiPdKZXunfxBMnjhJL/fooXndvSpk49VL6+7GhUuW8B2ZI6uKQRCIPAFCLPLmxLaOmjdtqgO71mtpr8C/GyvVy63lq1Yrf4H8to2dUqGtW7aqSaNGIf8oOpRmrKfqN2gbq8c7PBHK5myDAAKZTIAQy2QTmvxwit9yq2reGq+R7VP/fqzOG269NXK8qt19lyMa1qXOqkV9GtsptDsXAzVVtZ9HI8aMV7W7qjnSO4MggEBkCRBikTUftnez9Ntv1b7towF/O1Y2xqMRoz/QPffea/v4KRVMvLT4btsE1S2d9uc5WrWty4k8vsqRaWMQBCJSgBCLyGmxt6nDhw6rdo0a+l9nr8rdmLT2xoNSyxHp/51Y8iOyHpFlPQE/2Cd3NqnU9ReDzrrNfvuRiz/Ebv/44+rdJzZYGf6OAAKZVIAQy6QTm/ywzp07p0rlyyun+5SGtExQ5SI+NRrq0cHfXf5nI954Y7J0iwCX5d8tT7ELLh1GwOTQAgIRIkCIRchEONXGzz//rDeHDNGUiZP0Yvdu6vLss04NzTgIIICA7QKEmO2kFEQAAQQQcEqAEHNKmnEQQAABBGwXIMRsJ6UgAggggIBTAoSYU9KMgwACCCBguwAhZjspBRFAAAEEnBIgxJySZhwEEEAAAdsFCDHbSSmIAAIIIOCUACHmlDTjIIAAAgjYLkCI2U5KQQQQQAABpwQIMaekGQcBBBBAwHYBQsx2UgoigAACCDglQIg5Jc04CCCAAAK2CxBitpNSEAEEEEDAKQFCzClpxkEAAQQQsF2AELOdlIIIIIAAAk4JEGJOSTMOAggggIDtAoSY7aQURAABBBBwSoAQc0qacRBAAAEEbBcgxGwnpSACCCCAgFMChJhT0oyDAAIIIGC7ACFmOykFEUAAAQScEiDEnJJmHAQQQAAB2wUIMdtJKYgAAggg4JQAIeaUNOMggAACCNguQIjZTkpBBBBAAAGnBAgxp6QZBwEEEEDAdgFCzHZSCiKAAAIIOCVAiDklzTgIIIAAArYLEGK2k1IQAQQQQMApAULMKWnGQQABBBCwXYAQs52UgggggAACTgkQYk5JMw4CCCCAgO0ChJjtpBREAAEEEHBKgBBzSppxEEAAAQRsFyDEbCelIAIIIICAUwKEmFPSjIMAAgggYLsAIWY7KQURQAABBJwSIMSckmYcBBBAAAHbBQgx20kpiAACCCDglAAh5pQ04yCAAAII2C5AiNlOSkEEEEAAAacECDGnpBkHAQQQQMB2AULMdlIKIoAAAgg4JUCIOSXNOAgggAACtgsQYraTUhABBBBAwCkBQswpacZBAAEEELBdgBCznZSCCCCAAAJOCRBiTkkzDgIIIICA7QKEmO2kFEQAAQQQcEqAEHNKmnEQQAABBGwXIMRsJ6UgAggggIBTAoSYU9KMgwACCCBguwAhZjspBRFAAAEEnBIgxJySZhwEEEAAAdsFCDHbSSmIAAIIIOCUACHmlDTjIIAAAgjYLkCI2U5KQQQQQAABpwQIMaekGQcBBBBAwHYBQsx2UgoigAACCDglQIg5Jc04CCCAAAK2CxBitpNSEAEEEEDAKQFCzClpxkEAAQQQsF2AELOdlIIIIIAAAk4JEGJOSTMOAggggIDtAoSY7aQURAABBBBwSoAQc0qacRBAAAEEbBcgxGwnpSACCCCAgFMChJhT0oyDAAIIIGC7ACFmOykFEUAAAQScEiDEnJJmHAQQQAAB2wUIMdtJKYgAAggg4JQAIeaUNOMggAACCNguQIjZTkpBBBBAAAGnBAgxp6QZBwEEEEDAdgFCzHZSCiKAAAIIOCVAiDklzTgIIIAAArYLEGK2k1IQAQQQQMApAULMKWnGQQABBBCwXYAQs52UgggggAACTgkQYk5JMw4CCCCAgO0ChJjtpBREAAEEEHBKgBBzSppxEEAAAQRsFyDEbCelIAIIIICAUwKEmFPSjIMAAgggYLsAIWY7KQURQAABBJwSIMSckmYcBBBAAAHbBQgx20kpiAACCCDglAAh5pQ04yCAAAII2C5AiNlOSkEEEEAAAacECDGnpBkHAQQQQMB2AULMdlIKIoAAAgg4JUCIOSXNOAgggAACtgsQYraTUhABBBBAwCkBQswpacZBAAEEELBdgBCznZSCCCCAAAJOCRBiTkkzDgIIIICA7QKEmO2kFEQAAQQQcEqAEHNKmnEQQAABBGwXIMRsJ6UgAggggIBTAoSYU9KMgwACCCBguwAhZjspBRFAAAEEnBIgxJySZhwEEEAAAdsFCDHbSSmIAAIIIOCUACHmlDTjIIAAAgjYLkCI2U5KQQQQQAABpwQIMaekGQcBBBBAwHYBQsx2UgoigAACCDglQIg5Jc04CCCAAAK2CxBitpNSEAEEEEDAKQFCzClpxkEAAQQQsF2AELOdlIIIIIAAAk4JEGJOSTMOAggggIDtAoSY7aQURAABBBBwSoAQc0qacRBAAAEEbBcgxGwnpSACCCCAgFMChJhT0oyDAAIIIGC7wP8DuIXz9RBBopg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10" name="図 9"/>
          <p:cNvPicPr>
            <a:picLocks noChangeAspect="1"/>
          </p:cNvPicPr>
          <p:nvPr/>
        </p:nvPicPr>
        <p:blipFill>
          <a:blip r:embed="rId6">
            <a:clrChange>
              <a:clrFrom>
                <a:srgbClr val="F9F9F9"/>
              </a:clrFrom>
              <a:clrTo>
                <a:srgbClr val="F9F9F9">
                  <a:alpha val="0"/>
                </a:srgbClr>
              </a:clrTo>
            </a:clrChange>
          </a:blip>
          <a:stretch>
            <a:fillRect/>
          </a:stretch>
        </p:blipFill>
        <p:spPr>
          <a:xfrm>
            <a:off x="2704011" y="3513909"/>
            <a:ext cx="2474687" cy="2568324"/>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2073635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D638FA8-802B-4CC3-821C-FEAAB671A0D4}" type="slidenum">
              <a:rPr kumimoji="1" lang="ja-JP" altLang="en-US" smtClean="0"/>
              <a:t>10</a:t>
            </a:fld>
            <a:endParaRPr kumimoji="1" lang="ja-JP" altLang="en-US"/>
          </a:p>
        </p:txBody>
      </p:sp>
      <p:sp>
        <p:nvSpPr>
          <p:cNvPr id="5" name="テキスト ボックス 4"/>
          <p:cNvSpPr txBox="1"/>
          <p:nvPr/>
        </p:nvSpPr>
        <p:spPr>
          <a:xfrm>
            <a:off x="207363" y="470518"/>
            <a:ext cx="7737424" cy="605807"/>
          </a:xfrm>
          <a:prstGeom prst="rect">
            <a:avLst/>
          </a:prstGeom>
          <a:solidFill>
            <a:schemeClr val="accent6">
              <a:lumMod val="40000"/>
              <a:lumOff val="60000"/>
            </a:schemeClr>
          </a:solidFill>
        </p:spPr>
        <p:txBody>
          <a:bodyPr vert="horz" lIns="91440" tIns="45720" rIns="91440" bIns="45720" rtlCol="0" anchor="ctr">
            <a:normAutofit fontScale="82500" lnSpcReduction="10000"/>
          </a:bodyPr>
          <a:lstStyle>
            <a:defPPr>
              <a:defRPr lang="en-US"/>
            </a:defPPr>
            <a:lvl1pPr defTabSz="914400">
              <a:lnSpc>
                <a:spcPct val="90000"/>
              </a:lnSpc>
              <a:spcBef>
                <a:spcPct val="0"/>
              </a:spcBef>
              <a:buNone/>
              <a:defRPr kumimoji="1" sz="4000" b="1">
                <a:solidFill>
                  <a:sysClr val="windowText" lastClr="00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mj-cs"/>
              </a:defRPr>
            </a:lvl1pPr>
          </a:lstStyle>
          <a:p>
            <a:r>
              <a:rPr lang="en-US" altLang="ja-JP" sz="3600" dirty="0" smtClean="0">
                <a:solidFill>
                  <a:srgbClr val="FF0000"/>
                </a:solidFill>
              </a:rPr>
              <a:t>Scratch</a:t>
            </a:r>
            <a:r>
              <a:rPr lang="ja-JP" altLang="en-US" sz="3600" dirty="0" smtClean="0">
                <a:solidFill>
                  <a:srgbClr val="FF0000"/>
                </a:solidFill>
              </a:rPr>
              <a:t>アカウント</a:t>
            </a:r>
            <a:r>
              <a:rPr lang="ja-JP" altLang="en-US" sz="3600" dirty="0" smtClean="0"/>
              <a:t>でサインインしてできること</a:t>
            </a:r>
            <a:endParaRPr lang="ja-JP" altLang="en-US" sz="3600" dirty="0"/>
          </a:p>
        </p:txBody>
      </p:sp>
      <p:sp>
        <p:nvSpPr>
          <p:cNvPr id="6" name="正方形/長方形 5"/>
          <p:cNvSpPr/>
          <p:nvPr/>
        </p:nvSpPr>
        <p:spPr>
          <a:xfrm>
            <a:off x="207363" y="1186280"/>
            <a:ext cx="8337030" cy="4401205"/>
          </a:xfrm>
          <a:prstGeom prst="rect">
            <a:avLst/>
          </a:prstGeom>
          <a:solidFill>
            <a:schemeClr val="accent4">
              <a:lumMod val="20000"/>
              <a:lumOff val="80000"/>
            </a:schemeClr>
          </a:solidFill>
          <a:effectLst>
            <a:outerShdw blurRad="50800" dist="38100" dir="2700000" algn="tl" rotWithShape="0">
              <a:prstClr val="black">
                <a:alpha val="40000"/>
              </a:prstClr>
            </a:outerShdw>
          </a:effectLst>
        </p:spPr>
        <p:txBody>
          <a:bodyPr wrap="square">
            <a:spAutoFit/>
          </a:bodyPr>
          <a:lstStyle/>
          <a:p>
            <a:pPr fontAlgn="base"/>
            <a:r>
              <a:rPr lang="ja-JP" altLang="en-US" sz="2800" dirty="0">
                <a:solidFill>
                  <a:schemeClr val="accent6">
                    <a:lumMod val="75000"/>
                  </a:schemeClr>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〇</a:t>
            </a:r>
            <a:r>
              <a:rPr lang="ja-JP" altLang="en-US" sz="2800" dirty="0" smtClean="0">
                <a:solidFill>
                  <a:schemeClr val="accent6">
                    <a:lumMod val="75000"/>
                  </a:schemeClr>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自分</a:t>
            </a:r>
            <a:r>
              <a:rPr lang="ja-JP" altLang="en-US" sz="2800" dirty="0">
                <a:solidFill>
                  <a:schemeClr val="accent6">
                    <a:lumMod val="75000"/>
                  </a:schemeClr>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の</a:t>
            </a:r>
            <a:r>
              <a:rPr lang="ja-JP" altLang="en-US" sz="2800" dirty="0" smtClean="0">
                <a:solidFill>
                  <a:schemeClr val="accent6">
                    <a:lumMod val="75000"/>
                  </a:schemeClr>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作品が，</a:t>
            </a:r>
            <a:r>
              <a:rPr lang="en-US" altLang="ja-JP" sz="2800" dirty="0" smtClean="0">
                <a:solidFill>
                  <a:schemeClr val="accent6">
                    <a:lumMod val="75000"/>
                  </a:schemeClr>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Scratch</a:t>
            </a:r>
            <a:r>
              <a:rPr lang="ja-JP" altLang="en-US" sz="2800" dirty="0" smtClean="0">
                <a:solidFill>
                  <a:schemeClr val="accent6">
                    <a:lumMod val="75000"/>
                  </a:schemeClr>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上で</a:t>
            </a:r>
            <a:r>
              <a:rPr lang="ja-JP" altLang="en-US" sz="2800" dirty="0" smtClean="0">
                <a:solidFill>
                  <a:srgbClr val="FF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自動保存</a:t>
            </a:r>
            <a:r>
              <a:rPr lang="ja-JP" altLang="en-US" sz="2800" dirty="0" smtClean="0">
                <a:solidFill>
                  <a:schemeClr val="accent6">
                    <a:lumMod val="75000"/>
                  </a:schemeClr>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できる。</a:t>
            </a:r>
            <a:endParaRPr lang="ja-JP" altLang="en-US" sz="2800" dirty="0">
              <a:solidFill>
                <a:schemeClr val="accent6">
                  <a:lumMod val="75000"/>
                </a:schemeClr>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a:p>
            <a:pPr fontAlgn="base"/>
            <a:r>
              <a:rPr lang="ja-JP" altLang="en-US" sz="2800" dirty="0" smtClean="0">
                <a:solidFill>
                  <a:schemeClr val="accent6">
                    <a:lumMod val="75000"/>
                  </a:schemeClr>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〇自分</a:t>
            </a:r>
            <a:r>
              <a:rPr lang="ja-JP" altLang="en-US" sz="2800" dirty="0">
                <a:solidFill>
                  <a:schemeClr val="accent6">
                    <a:lumMod val="75000"/>
                  </a:schemeClr>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の作品を</a:t>
            </a:r>
            <a:r>
              <a:rPr lang="en-US" altLang="ja-JP" sz="2800" dirty="0">
                <a:solidFill>
                  <a:schemeClr val="accent6">
                    <a:lumMod val="75000"/>
                  </a:schemeClr>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Scratch</a:t>
            </a:r>
            <a:r>
              <a:rPr lang="ja-JP" altLang="en-US" sz="2800" dirty="0">
                <a:solidFill>
                  <a:schemeClr val="accent6">
                    <a:lumMod val="75000"/>
                  </a:schemeClr>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コミュニティーサイト上</a:t>
            </a:r>
            <a:r>
              <a:rPr lang="ja-JP" altLang="en-US" sz="2800" dirty="0" smtClean="0">
                <a:solidFill>
                  <a:schemeClr val="accent6">
                    <a:lumMod val="75000"/>
                  </a:schemeClr>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で</a:t>
            </a:r>
            <a:endParaRPr lang="en-US" altLang="ja-JP" sz="2800" dirty="0" smtClean="0">
              <a:solidFill>
                <a:schemeClr val="accent6">
                  <a:lumMod val="75000"/>
                </a:schemeClr>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a:p>
            <a:pPr fontAlgn="base"/>
            <a:r>
              <a:rPr lang="ja-JP" altLang="en-US" sz="2800" dirty="0">
                <a:solidFill>
                  <a:schemeClr val="accent6">
                    <a:lumMod val="75000"/>
                  </a:schemeClr>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a:t>
            </a:r>
            <a:r>
              <a:rPr lang="ja-JP" altLang="en-US" sz="2800" dirty="0" smtClean="0">
                <a:solidFill>
                  <a:schemeClr val="accent6">
                    <a:lumMod val="75000"/>
                  </a:schemeClr>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a:t>
            </a:r>
            <a:r>
              <a:rPr lang="ja-JP" altLang="en-US" sz="2800" dirty="0" smtClean="0">
                <a:solidFill>
                  <a:srgbClr val="FF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公開・共有</a:t>
            </a:r>
            <a:r>
              <a:rPr lang="ja-JP" altLang="en-US" sz="2800" dirty="0">
                <a:solidFill>
                  <a:schemeClr val="accent6">
                    <a:lumMod val="75000"/>
                  </a:schemeClr>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できる</a:t>
            </a:r>
          </a:p>
          <a:p>
            <a:pPr fontAlgn="base"/>
            <a:r>
              <a:rPr lang="ja-JP" altLang="en-US" sz="2800" dirty="0" smtClean="0">
                <a:solidFill>
                  <a:schemeClr val="accent6">
                    <a:lumMod val="75000"/>
                  </a:schemeClr>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〇他</a:t>
            </a:r>
            <a:r>
              <a:rPr lang="ja-JP" altLang="en-US" sz="2800" dirty="0">
                <a:solidFill>
                  <a:schemeClr val="accent6">
                    <a:lumMod val="75000"/>
                  </a:schemeClr>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のユーザーの作品をコピーしてオリジナル作品</a:t>
            </a:r>
            <a:r>
              <a:rPr lang="ja-JP" altLang="en-US" sz="2800" dirty="0" smtClean="0">
                <a:solidFill>
                  <a:schemeClr val="accent6">
                    <a:lumMod val="75000"/>
                  </a:schemeClr>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を</a:t>
            </a:r>
            <a:r>
              <a:rPr lang="en-US" altLang="ja-JP" sz="2800" dirty="0" smtClean="0">
                <a:solidFill>
                  <a:schemeClr val="accent6">
                    <a:lumMod val="75000"/>
                  </a:schemeClr>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a:r>
            <a:br>
              <a:rPr lang="en-US" altLang="ja-JP" sz="2800" dirty="0" smtClean="0">
                <a:solidFill>
                  <a:schemeClr val="accent6">
                    <a:lumMod val="75000"/>
                  </a:schemeClr>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br>
            <a:r>
              <a:rPr lang="ja-JP" altLang="en-US" sz="2800" dirty="0" smtClean="0">
                <a:solidFill>
                  <a:schemeClr val="accent6">
                    <a:lumMod val="75000"/>
                  </a:schemeClr>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作る</a:t>
            </a:r>
            <a:r>
              <a:rPr lang="ja-JP" altLang="en-US" sz="2800" dirty="0">
                <a:solidFill>
                  <a:schemeClr val="accent6">
                    <a:lumMod val="75000"/>
                  </a:schemeClr>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ことができる</a:t>
            </a:r>
            <a:r>
              <a:rPr lang="ja-JP" altLang="en-US" sz="2800" dirty="0">
                <a:solidFill>
                  <a:srgbClr val="FF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（リミックス）</a:t>
            </a:r>
          </a:p>
          <a:p>
            <a:pPr fontAlgn="base"/>
            <a:r>
              <a:rPr lang="ja-JP" altLang="en-US" sz="2800" dirty="0" smtClean="0">
                <a:solidFill>
                  <a:schemeClr val="accent6">
                    <a:lumMod val="75000"/>
                  </a:schemeClr>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〇気に入った</a:t>
            </a:r>
            <a:r>
              <a:rPr lang="ja-JP" altLang="en-US" sz="2800" dirty="0">
                <a:solidFill>
                  <a:schemeClr val="accent6">
                    <a:lumMod val="75000"/>
                  </a:schemeClr>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作品を</a:t>
            </a:r>
            <a:r>
              <a:rPr lang="ja-JP" altLang="en-US" sz="2800" dirty="0">
                <a:solidFill>
                  <a:srgbClr val="FF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お気に入り登録</a:t>
            </a:r>
            <a:r>
              <a:rPr lang="ja-JP" altLang="en-US" sz="2800" dirty="0">
                <a:solidFill>
                  <a:schemeClr val="accent6">
                    <a:lumMod val="75000"/>
                  </a:schemeClr>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できる</a:t>
            </a:r>
          </a:p>
          <a:p>
            <a:pPr fontAlgn="base"/>
            <a:r>
              <a:rPr lang="ja-JP" altLang="en-US" sz="2800" dirty="0" smtClean="0">
                <a:solidFill>
                  <a:schemeClr val="accent6">
                    <a:lumMod val="75000"/>
                  </a:schemeClr>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〇フォーラム</a:t>
            </a:r>
            <a:r>
              <a:rPr lang="ja-JP" altLang="en-US" sz="2800" dirty="0">
                <a:solidFill>
                  <a:schemeClr val="accent6">
                    <a:lumMod val="75000"/>
                  </a:schemeClr>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や作品に対する</a:t>
            </a:r>
            <a:r>
              <a:rPr lang="ja-JP" altLang="en-US" sz="2800" dirty="0">
                <a:solidFill>
                  <a:srgbClr val="FF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コメントの投稿</a:t>
            </a:r>
            <a:r>
              <a:rPr lang="ja-JP" altLang="en-US" sz="2800" dirty="0">
                <a:solidFill>
                  <a:schemeClr val="accent6">
                    <a:lumMod val="75000"/>
                  </a:schemeClr>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が</a:t>
            </a:r>
            <a:r>
              <a:rPr lang="ja-JP" altLang="en-US" sz="2800" dirty="0" smtClean="0">
                <a:solidFill>
                  <a:schemeClr val="accent6">
                    <a:lumMod val="75000"/>
                  </a:schemeClr>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できる</a:t>
            </a:r>
            <a:r>
              <a:rPr lang="en-US" altLang="ja-JP" sz="2800" dirty="0" smtClean="0">
                <a:solidFill>
                  <a:schemeClr val="accent6">
                    <a:lumMod val="75000"/>
                  </a:schemeClr>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a:r>
            <a:br>
              <a:rPr lang="en-US" altLang="ja-JP" sz="2800" dirty="0" smtClean="0">
                <a:solidFill>
                  <a:schemeClr val="accent6">
                    <a:lumMod val="75000"/>
                  </a:schemeClr>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br>
            <a:r>
              <a:rPr lang="ja-JP" altLang="en-US" sz="2800" dirty="0" smtClean="0">
                <a:solidFill>
                  <a:schemeClr val="accent6">
                    <a:lumMod val="75000"/>
                  </a:schemeClr>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（自分の作品への</a:t>
            </a:r>
            <a:r>
              <a:rPr lang="ja-JP" altLang="en-US" sz="2800" dirty="0" smtClean="0">
                <a:solidFill>
                  <a:srgbClr val="FF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コメントがもらえる</a:t>
            </a:r>
            <a:r>
              <a:rPr lang="ja-JP" altLang="en-US" sz="2800" dirty="0" smtClean="0">
                <a:solidFill>
                  <a:schemeClr val="accent6">
                    <a:lumMod val="75000"/>
                  </a:schemeClr>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a:t>
            </a:r>
            <a:endParaRPr lang="ja-JP" altLang="en-US" sz="2800" dirty="0">
              <a:solidFill>
                <a:schemeClr val="accent6">
                  <a:lumMod val="75000"/>
                </a:schemeClr>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a:p>
            <a:pPr fontAlgn="base"/>
            <a:r>
              <a:rPr lang="ja-JP" altLang="en-US" sz="2800" dirty="0" smtClean="0">
                <a:solidFill>
                  <a:schemeClr val="accent6">
                    <a:lumMod val="75000"/>
                  </a:schemeClr>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〇</a:t>
            </a:r>
            <a:r>
              <a:rPr lang="en-US" altLang="ja-JP" sz="2800" dirty="0" smtClean="0">
                <a:solidFill>
                  <a:schemeClr val="accent6">
                    <a:lumMod val="75000"/>
                  </a:schemeClr>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Scratch</a:t>
            </a:r>
            <a:r>
              <a:rPr lang="ja-JP" altLang="en-US" sz="2800" dirty="0">
                <a:solidFill>
                  <a:schemeClr val="accent6">
                    <a:lumMod val="75000"/>
                  </a:schemeClr>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コミュニティーサイトでの貢献などに</a:t>
            </a:r>
            <a:r>
              <a:rPr lang="ja-JP" altLang="en-US" sz="2800" dirty="0" smtClean="0">
                <a:solidFill>
                  <a:schemeClr val="accent6">
                    <a:lumMod val="75000"/>
                  </a:schemeClr>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よって</a:t>
            </a:r>
            <a:r>
              <a:rPr lang="en-US" altLang="ja-JP" sz="2800" dirty="0" smtClean="0">
                <a:solidFill>
                  <a:schemeClr val="accent6">
                    <a:lumMod val="75000"/>
                  </a:schemeClr>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a:r>
            <a:br>
              <a:rPr lang="en-US" altLang="ja-JP" sz="2800" dirty="0" smtClean="0">
                <a:solidFill>
                  <a:schemeClr val="accent6">
                    <a:lumMod val="75000"/>
                  </a:schemeClr>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br>
            <a:r>
              <a:rPr lang="ja-JP" altLang="en-US" sz="2800" dirty="0" smtClean="0">
                <a:solidFill>
                  <a:schemeClr val="accent6">
                    <a:lumMod val="75000"/>
                  </a:schemeClr>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a:t>
            </a:r>
            <a:r>
              <a:rPr lang="en-US" altLang="ja-JP" sz="2800" dirty="0" smtClean="0">
                <a:solidFill>
                  <a:srgbClr val="FF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Scratcher</a:t>
            </a:r>
            <a:r>
              <a:rPr lang="ja-JP" altLang="en-US" sz="2800" dirty="0">
                <a:solidFill>
                  <a:srgbClr val="FF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（スクラッチャー）の称号</a:t>
            </a:r>
            <a:r>
              <a:rPr lang="ja-JP" altLang="en-US" sz="2800" dirty="0">
                <a:solidFill>
                  <a:schemeClr val="accent6">
                    <a:lumMod val="75000"/>
                  </a:schemeClr>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が与えられる</a:t>
            </a:r>
            <a:endParaRPr lang="ja-JP" altLang="en-US" sz="2800" b="0" i="0" dirty="0">
              <a:solidFill>
                <a:schemeClr val="accent6">
                  <a:lumMod val="75000"/>
                </a:schemeClr>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434" y="4779281"/>
            <a:ext cx="1306615" cy="1713594"/>
          </a:xfrm>
          <a:prstGeom prst="rect">
            <a:avLst/>
          </a:prstGeom>
          <a:effectLst>
            <a:outerShdw blurRad="76200" dir="18900000" sy="23000" kx="-1200000" algn="bl" rotWithShape="0">
              <a:prstClr val="black">
                <a:alpha val="20000"/>
              </a:prstClr>
            </a:outerShdw>
          </a:effectLst>
        </p:spPr>
      </p:pic>
      <p:sp>
        <p:nvSpPr>
          <p:cNvPr id="8" name="正方形/長方形 7"/>
          <p:cNvSpPr/>
          <p:nvPr/>
        </p:nvSpPr>
        <p:spPr>
          <a:xfrm>
            <a:off x="1311178" y="5697440"/>
            <a:ext cx="6129399" cy="707886"/>
          </a:xfrm>
          <a:prstGeom prst="rect">
            <a:avLst/>
          </a:prstGeom>
          <a:solidFill>
            <a:srgbClr val="FFFF00"/>
          </a:solidFill>
        </p:spPr>
        <p:txBody>
          <a:bodyPr wrap="square" lIns="91440" tIns="45720" rIns="91440" bIns="45720">
            <a:spAutoFit/>
          </a:bodyPr>
          <a:lstStyle/>
          <a:p>
            <a:r>
              <a:rPr lang="en-US" altLang="ja-JP" sz="2000" b="1" dirty="0" smtClean="0">
                <a:ln w="13462">
                  <a:noFill/>
                  <a:prstDash val="solid"/>
                </a:ln>
              </a:rPr>
              <a:t>※</a:t>
            </a:r>
            <a:r>
              <a:rPr lang="ja-JP" altLang="en-US" sz="2000" b="1" dirty="0" smtClean="0">
                <a:ln w="13462">
                  <a:noFill/>
                  <a:prstDash val="solid"/>
                </a:ln>
              </a:rPr>
              <a:t>作品を公開する場合には，</a:t>
            </a:r>
            <a:endParaRPr lang="en-US" altLang="ja-JP" sz="2000" b="1" dirty="0" smtClean="0">
              <a:ln w="13462">
                <a:noFill/>
                <a:prstDash val="solid"/>
              </a:ln>
            </a:endParaRPr>
          </a:p>
          <a:p>
            <a:r>
              <a:rPr lang="ja-JP" altLang="en-US" sz="2000" b="1" dirty="0">
                <a:ln w="13462">
                  <a:noFill/>
                  <a:prstDash val="solid"/>
                </a:ln>
              </a:rPr>
              <a:t>　</a:t>
            </a:r>
            <a:r>
              <a:rPr lang="ja-JP" altLang="en-US" sz="2000" b="1" u="sng" dirty="0" smtClean="0">
                <a:ln w="13462">
                  <a:noFill/>
                  <a:prstDash val="solid"/>
                </a:ln>
              </a:rPr>
              <a:t>権利が発生する画像や音源等</a:t>
            </a:r>
            <a:r>
              <a:rPr lang="ja-JP" altLang="en-US" sz="2000" b="1" dirty="0" smtClean="0">
                <a:ln w="13462">
                  <a:noFill/>
                  <a:prstDash val="solid"/>
                </a:ln>
              </a:rPr>
              <a:t>は使用しないこと！</a:t>
            </a:r>
            <a:endParaRPr lang="ja-JP" altLang="en-US" sz="2000" b="1" cap="none" spc="0" dirty="0">
              <a:ln w="13462">
                <a:noFill/>
                <a:prstDash val="solid"/>
              </a:ln>
            </a:endParaRPr>
          </a:p>
        </p:txBody>
      </p:sp>
    </p:spTree>
    <p:extLst>
      <p:ext uri="{BB962C8B-B14F-4D97-AF65-F5344CB8AC3E}">
        <p14:creationId xmlns:p14="http://schemas.microsoft.com/office/powerpoint/2010/main" val="3660035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D638FA8-802B-4CC3-821C-FEAAB671A0D4}" type="slidenum">
              <a:rPr kumimoji="1" lang="ja-JP" altLang="en-US" smtClean="0"/>
              <a:t>11</a:t>
            </a:fld>
            <a:endParaRPr kumimoji="1" lang="ja-JP" altLang="en-US"/>
          </a:p>
        </p:txBody>
      </p:sp>
      <p:pic>
        <p:nvPicPr>
          <p:cNvPr id="5" name="図 4"/>
          <p:cNvPicPr>
            <a:picLocks noChangeAspect="1"/>
          </p:cNvPicPr>
          <p:nvPr/>
        </p:nvPicPr>
        <p:blipFill>
          <a:blip r:embed="rId3"/>
          <a:stretch>
            <a:fillRect/>
          </a:stretch>
        </p:blipFill>
        <p:spPr>
          <a:xfrm>
            <a:off x="66675" y="1509713"/>
            <a:ext cx="9010650" cy="3429000"/>
          </a:xfrm>
          <a:prstGeom prst="rect">
            <a:avLst/>
          </a:prstGeom>
        </p:spPr>
      </p:pic>
      <p:sp>
        <p:nvSpPr>
          <p:cNvPr id="6" name="テキスト ボックス 5"/>
          <p:cNvSpPr txBox="1"/>
          <p:nvPr/>
        </p:nvSpPr>
        <p:spPr>
          <a:xfrm>
            <a:off x="207364" y="470518"/>
            <a:ext cx="4985122" cy="605807"/>
          </a:xfrm>
          <a:prstGeom prst="rect">
            <a:avLst/>
          </a:prstGeom>
          <a:solidFill>
            <a:schemeClr val="accent6">
              <a:lumMod val="40000"/>
              <a:lumOff val="60000"/>
            </a:schemeClr>
          </a:solidFill>
        </p:spPr>
        <p:txBody>
          <a:bodyPr vert="horz" lIns="91440" tIns="45720" rIns="91440" bIns="45720" rtlCol="0" anchor="ctr">
            <a:normAutofit fontScale="97500"/>
          </a:bodyPr>
          <a:lstStyle>
            <a:defPPr>
              <a:defRPr lang="en-US"/>
            </a:defPPr>
            <a:lvl1pPr defTabSz="914400">
              <a:lnSpc>
                <a:spcPct val="90000"/>
              </a:lnSpc>
              <a:spcBef>
                <a:spcPct val="0"/>
              </a:spcBef>
              <a:buNone/>
              <a:defRPr kumimoji="1" sz="4000" b="1">
                <a:solidFill>
                  <a:sysClr val="windowText" lastClr="00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mj-cs"/>
              </a:defRPr>
            </a:lvl1pPr>
          </a:lstStyle>
          <a:p>
            <a:pPr algn="ctr"/>
            <a:r>
              <a:rPr lang="ja-JP" altLang="en-US" sz="3600" dirty="0" smtClean="0"/>
              <a:t>準備はこれで完了！</a:t>
            </a:r>
            <a:endParaRPr lang="ja-JP" altLang="en-US" sz="3600" dirty="0"/>
          </a:p>
        </p:txBody>
      </p:sp>
      <p:pic>
        <p:nvPicPr>
          <p:cNvPr id="2" name="図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8044" y="3224213"/>
            <a:ext cx="2561544" cy="3076192"/>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1170135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D638FA8-802B-4CC3-821C-FEAAB671A0D4}" type="slidenum">
              <a:rPr kumimoji="1" lang="ja-JP" altLang="en-US" smtClean="0"/>
              <a:t>12</a:t>
            </a:fld>
            <a:endParaRPr kumimoji="1" lang="ja-JP" altLang="en-US"/>
          </a:p>
        </p:txBody>
      </p:sp>
      <p:sp>
        <p:nvSpPr>
          <p:cNvPr id="5" name="テキスト ボックス 4"/>
          <p:cNvSpPr txBox="1"/>
          <p:nvPr/>
        </p:nvSpPr>
        <p:spPr>
          <a:xfrm>
            <a:off x="207363" y="470518"/>
            <a:ext cx="4880829" cy="605807"/>
          </a:xfrm>
          <a:prstGeom prst="rect">
            <a:avLst/>
          </a:prstGeom>
          <a:solidFill>
            <a:schemeClr val="accent6">
              <a:lumMod val="40000"/>
              <a:lumOff val="60000"/>
            </a:schemeClr>
          </a:solidFill>
        </p:spPr>
        <p:txBody>
          <a:bodyPr vert="horz" lIns="91440" tIns="45720" rIns="91440" bIns="45720" rtlCol="0" anchor="ctr">
            <a:normAutofit fontScale="90000"/>
          </a:bodyPr>
          <a:lstStyle>
            <a:defPPr>
              <a:defRPr lang="en-US"/>
            </a:defPPr>
            <a:lvl1pPr defTabSz="914400">
              <a:lnSpc>
                <a:spcPct val="90000"/>
              </a:lnSpc>
              <a:spcBef>
                <a:spcPct val="0"/>
              </a:spcBef>
              <a:buNone/>
              <a:defRPr kumimoji="1" sz="4000" b="1">
                <a:solidFill>
                  <a:sysClr val="windowText" lastClr="00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mj-cs"/>
              </a:defRPr>
            </a:lvl1pPr>
          </a:lstStyle>
          <a:p>
            <a:r>
              <a:rPr lang="ja-JP" altLang="en-US" sz="3600" dirty="0" smtClean="0"/>
              <a:t>「</a:t>
            </a:r>
            <a:r>
              <a:rPr lang="en-US" altLang="ja-JP" sz="3600" dirty="0"/>
              <a:t>Scratch</a:t>
            </a:r>
            <a:r>
              <a:rPr lang="ja-JP" altLang="en-US" sz="3600" dirty="0" smtClean="0"/>
              <a:t>」コミュニティサイト</a:t>
            </a:r>
            <a:endParaRPr lang="ja-JP" altLang="en-US" sz="3600" dirty="0"/>
          </a:p>
        </p:txBody>
      </p:sp>
      <p:pic>
        <p:nvPicPr>
          <p:cNvPr id="6" name="図 5"/>
          <p:cNvPicPr>
            <a:picLocks noChangeAspect="1"/>
          </p:cNvPicPr>
          <p:nvPr/>
        </p:nvPicPr>
        <p:blipFill>
          <a:blip r:embed="rId3"/>
          <a:stretch>
            <a:fillRect/>
          </a:stretch>
        </p:blipFill>
        <p:spPr>
          <a:xfrm>
            <a:off x="84459" y="1223104"/>
            <a:ext cx="8953500" cy="514350"/>
          </a:xfrm>
          <a:prstGeom prst="rect">
            <a:avLst/>
          </a:prstGeom>
        </p:spPr>
      </p:pic>
      <p:sp>
        <p:nvSpPr>
          <p:cNvPr id="7" name="角丸四角形 6"/>
          <p:cNvSpPr/>
          <p:nvPr/>
        </p:nvSpPr>
        <p:spPr>
          <a:xfrm>
            <a:off x="7054557" y="1223104"/>
            <a:ext cx="590427" cy="483911"/>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8" name="下矢印 7"/>
          <p:cNvSpPr/>
          <p:nvPr/>
        </p:nvSpPr>
        <p:spPr>
          <a:xfrm rot="2440032">
            <a:off x="7484345" y="661878"/>
            <a:ext cx="480848" cy="591207"/>
          </a:xfrm>
          <a:prstGeom prst="downArrow">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9" name="図 8"/>
          <p:cNvPicPr>
            <a:picLocks noChangeAspect="1"/>
          </p:cNvPicPr>
          <p:nvPr/>
        </p:nvPicPr>
        <p:blipFill>
          <a:blip r:embed="rId4"/>
          <a:stretch>
            <a:fillRect/>
          </a:stretch>
        </p:blipFill>
        <p:spPr>
          <a:xfrm>
            <a:off x="207363" y="2481771"/>
            <a:ext cx="8698186" cy="3426558"/>
          </a:xfrm>
          <a:prstGeom prst="rect">
            <a:avLst/>
          </a:prstGeom>
          <a:effectLst>
            <a:glow rad="139700">
              <a:schemeClr val="accent6">
                <a:satMod val="175000"/>
                <a:alpha val="40000"/>
              </a:schemeClr>
            </a:glow>
          </a:effectLst>
        </p:spPr>
      </p:pic>
      <p:sp>
        <p:nvSpPr>
          <p:cNvPr id="10" name="右矢印 9"/>
          <p:cNvSpPr/>
          <p:nvPr/>
        </p:nvSpPr>
        <p:spPr>
          <a:xfrm rot="5400000">
            <a:off x="4226672" y="1671150"/>
            <a:ext cx="659567" cy="876925"/>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2488367" y="3642610"/>
            <a:ext cx="6130977" cy="104931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4460298" y="3454475"/>
            <a:ext cx="3241593" cy="523220"/>
          </a:xfrm>
          <a:prstGeom prst="rect">
            <a:avLst/>
          </a:prstGeom>
          <a:solidFill>
            <a:srgbClr val="FFFF00"/>
          </a:solidFill>
          <a:ln w="38100">
            <a:solidFill>
              <a:schemeClr val="accent5">
                <a:lumMod val="75000"/>
              </a:schemeClr>
            </a:solidFill>
          </a:ln>
        </p:spPr>
        <p:txBody>
          <a:bodyPr wrap="none" lIns="91440" tIns="45720" rIns="91440" bIns="45720">
            <a:spAutoFit/>
          </a:bodyPr>
          <a:lstStyle/>
          <a:p>
            <a:pPr algn="ctr"/>
            <a:r>
              <a:rPr lang="ja-JP" altLang="en-US" sz="2800" b="1" cap="none" spc="0" dirty="0" smtClean="0">
                <a:ln w="9525">
                  <a:solidFill>
                    <a:schemeClr val="bg1"/>
                  </a:solidFill>
                  <a:prstDash val="solid"/>
                </a:ln>
                <a:effectLst>
                  <a:outerShdw blurRad="12700" dist="38100" dir="2700000" algn="tl" rotWithShape="0">
                    <a:schemeClr val="accent5">
                      <a:lumMod val="60000"/>
                      <a:lumOff val="40000"/>
                    </a:schemeClr>
                  </a:outerShdw>
                </a:effectLst>
                <a:latin typeface="ＭＳ Ｐゴシック" panose="020B0600070205080204" pitchFamily="50" charset="-128"/>
                <a:ea typeface="ＭＳ Ｐゴシック" panose="020B0600070205080204" pitchFamily="50" charset="-128"/>
              </a:rPr>
              <a:t>非公開のプログラム</a:t>
            </a:r>
            <a:endParaRPr lang="ja-JP" altLang="en-US" sz="28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ＭＳ Ｐゴシック" panose="020B0600070205080204" pitchFamily="50" charset="-128"/>
              <a:ea typeface="ＭＳ Ｐゴシック" panose="020B0600070205080204" pitchFamily="50" charset="-128"/>
            </a:endParaRPr>
          </a:p>
        </p:txBody>
      </p:sp>
      <p:sp>
        <p:nvSpPr>
          <p:cNvPr id="14" name="正方形/長方形 13"/>
          <p:cNvSpPr/>
          <p:nvPr/>
        </p:nvSpPr>
        <p:spPr>
          <a:xfrm>
            <a:off x="2488367" y="4722012"/>
            <a:ext cx="6130977" cy="10493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4460298" y="5427484"/>
            <a:ext cx="3127779" cy="523220"/>
          </a:xfrm>
          <a:prstGeom prst="rect">
            <a:avLst/>
          </a:prstGeom>
          <a:solidFill>
            <a:srgbClr val="FFFF00"/>
          </a:solidFill>
          <a:ln w="38100">
            <a:solidFill>
              <a:srgbClr val="FF0000"/>
            </a:solidFill>
          </a:ln>
        </p:spPr>
        <p:txBody>
          <a:bodyPr wrap="none" lIns="91440" tIns="45720" rIns="91440" bIns="45720">
            <a:spAutoFit/>
          </a:bodyPr>
          <a:lstStyle/>
          <a:p>
            <a:pPr algn="ctr"/>
            <a:r>
              <a:rPr lang="ja-JP" altLang="en-US" sz="2800" b="1" cap="none" spc="0" dirty="0" smtClean="0">
                <a:ln w="9525">
                  <a:solidFill>
                    <a:schemeClr val="bg1"/>
                  </a:solidFill>
                  <a:prstDash val="solid"/>
                </a:ln>
                <a:effectLst>
                  <a:outerShdw blurRad="12700" dist="38100" dir="2700000" algn="tl" rotWithShape="0">
                    <a:schemeClr val="accent5">
                      <a:lumMod val="60000"/>
                      <a:lumOff val="40000"/>
                    </a:schemeClr>
                  </a:outerShdw>
                </a:effectLst>
                <a:latin typeface="ＭＳ Ｐゴシック" panose="020B0600070205080204" pitchFamily="50" charset="-128"/>
                <a:ea typeface="ＭＳ Ｐゴシック" panose="020B0600070205080204" pitchFamily="50" charset="-128"/>
              </a:rPr>
              <a:t>公開したプログラム</a:t>
            </a:r>
            <a:endParaRPr lang="ja-JP" altLang="en-US" sz="28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815776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D638FA8-802B-4CC3-821C-FEAAB671A0D4}" type="slidenum">
              <a:rPr kumimoji="1" lang="ja-JP" altLang="en-US" smtClean="0"/>
              <a:t>13</a:t>
            </a:fld>
            <a:endParaRPr kumimoji="1" lang="ja-JP" altLang="en-US"/>
          </a:p>
        </p:txBody>
      </p:sp>
      <p:pic>
        <p:nvPicPr>
          <p:cNvPr id="5" name="図 4"/>
          <p:cNvPicPr>
            <a:picLocks noChangeAspect="1"/>
          </p:cNvPicPr>
          <p:nvPr/>
        </p:nvPicPr>
        <p:blipFill>
          <a:blip r:embed="rId3"/>
          <a:stretch>
            <a:fillRect/>
          </a:stretch>
        </p:blipFill>
        <p:spPr>
          <a:xfrm>
            <a:off x="1529135" y="1304580"/>
            <a:ext cx="7390013" cy="4123248"/>
          </a:xfrm>
          <a:prstGeom prst="rect">
            <a:avLst/>
          </a:prstGeom>
          <a:effectLst>
            <a:glow rad="228600">
              <a:schemeClr val="accent6">
                <a:satMod val="175000"/>
                <a:alpha val="40000"/>
              </a:schemeClr>
            </a:glow>
          </a:effectLst>
        </p:spPr>
      </p:pic>
      <p:sp>
        <p:nvSpPr>
          <p:cNvPr id="6" name="テキスト ボックス 5"/>
          <p:cNvSpPr txBox="1"/>
          <p:nvPr/>
        </p:nvSpPr>
        <p:spPr>
          <a:xfrm>
            <a:off x="207364" y="470518"/>
            <a:ext cx="4259706" cy="605807"/>
          </a:xfrm>
          <a:prstGeom prst="rect">
            <a:avLst/>
          </a:prstGeom>
          <a:solidFill>
            <a:schemeClr val="accent6">
              <a:lumMod val="40000"/>
              <a:lumOff val="60000"/>
            </a:schemeClr>
          </a:solidFill>
        </p:spPr>
        <p:txBody>
          <a:bodyPr vert="horz" lIns="91440" tIns="45720" rIns="91440" bIns="45720" rtlCol="0" anchor="ctr">
            <a:normAutofit fontScale="97500"/>
          </a:bodyPr>
          <a:lstStyle>
            <a:defPPr>
              <a:defRPr lang="en-US"/>
            </a:defPPr>
            <a:lvl1pPr defTabSz="914400">
              <a:lnSpc>
                <a:spcPct val="90000"/>
              </a:lnSpc>
              <a:spcBef>
                <a:spcPct val="0"/>
              </a:spcBef>
              <a:buNone/>
              <a:defRPr kumimoji="1" sz="4000" b="1">
                <a:solidFill>
                  <a:sysClr val="windowText" lastClr="00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mj-cs"/>
              </a:defRPr>
            </a:lvl1pPr>
          </a:lstStyle>
          <a:p>
            <a:r>
              <a:rPr lang="ja-JP" altLang="en-US" sz="3600" dirty="0"/>
              <a:t>他</a:t>
            </a:r>
            <a:r>
              <a:rPr lang="ja-JP" altLang="en-US" sz="3600" dirty="0" smtClean="0"/>
              <a:t>の人の作品を見る</a:t>
            </a:r>
            <a:endParaRPr lang="ja-JP" altLang="en-US" sz="3600" dirty="0"/>
          </a:p>
        </p:txBody>
      </p:sp>
      <p:sp>
        <p:nvSpPr>
          <p:cNvPr id="7" name="角丸四角形 6"/>
          <p:cNvSpPr/>
          <p:nvPr/>
        </p:nvSpPr>
        <p:spPr>
          <a:xfrm>
            <a:off x="2693435" y="1304580"/>
            <a:ext cx="590427" cy="344338"/>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8" name="下矢印 7"/>
          <p:cNvSpPr/>
          <p:nvPr/>
        </p:nvSpPr>
        <p:spPr>
          <a:xfrm rot="8329790">
            <a:off x="3295184" y="1654442"/>
            <a:ext cx="480848" cy="591207"/>
          </a:xfrm>
          <a:prstGeom prst="downArrow">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9" name="図 8"/>
          <p:cNvPicPr>
            <a:picLocks noChangeAspect="1"/>
          </p:cNvPicPr>
          <p:nvPr/>
        </p:nvPicPr>
        <p:blipFill>
          <a:blip r:embed="rId4"/>
          <a:stretch>
            <a:fillRect/>
          </a:stretch>
        </p:blipFill>
        <p:spPr>
          <a:xfrm>
            <a:off x="147639" y="4157938"/>
            <a:ext cx="3870741" cy="2191257"/>
          </a:xfrm>
          <a:prstGeom prst="rect">
            <a:avLst/>
          </a:prstGeom>
          <a:ln w="57150">
            <a:solidFill>
              <a:srgbClr val="FF0000"/>
            </a:solidFill>
          </a:ln>
        </p:spPr>
      </p:pic>
      <p:sp>
        <p:nvSpPr>
          <p:cNvPr id="10" name="角丸四角形 9"/>
          <p:cNvSpPr/>
          <p:nvPr/>
        </p:nvSpPr>
        <p:spPr>
          <a:xfrm>
            <a:off x="6953140" y="3645544"/>
            <a:ext cx="1861076" cy="1782284"/>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cxnSp>
        <p:nvCxnSpPr>
          <p:cNvPr id="11" name="直線矢印コネクタ 10"/>
          <p:cNvCxnSpPr/>
          <p:nvPr/>
        </p:nvCxnSpPr>
        <p:spPr>
          <a:xfrm flipH="1">
            <a:off x="4018380" y="4766873"/>
            <a:ext cx="2934761" cy="85443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角丸四角形 13"/>
          <p:cNvSpPr/>
          <p:nvPr/>
        </p:nvSpPr>
        <p:spPr>
          <a:xfrm>
            <a:off x="4997467" y="1254899"/>
            <a:ext cx="1808067" cy="42400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5" name="テキスト ボックス 14"/>
          <p:cNvSpPr txBox="1"/>
          <p:nvPr/>
        </p:nvSpPr>
        <p:spPr>
          <a:xfrm>
            <a:off x="5846164" y="651814"/>
            <a:ext cx="2968052" cy="400110"/>
          </a:xfrm>
          <a:prstGeom prst="rect">
            <a:avLst/>
          </a:prstGeom>
          <a:noFill/>
        </p:spPr>
        <p:txBody>
          <a:bodyPr wrap="square" rtlCol="0">
            <a:spAutoFit/>
          </a:bodyPr>
          <a:lstStyle/>
          <a:p>
            <a:r>
              <a:rPr kumimoji="1" lang="ja-JP" altLang="en-US" sz="2000" u="sng" dirty="0" smtClean="0"/>
              <a:t>検索して作品をさがす。</a:t>
            </a:r>
            <a:endParaRPr kumimoji="1" lang="ja-JP" altLang="en-US" sz="2000" u="sng" dirty="0"/>
          </a:p>
        </p:txBody>
      </p:sp>
      <p:cxnSp>
        <p:nvCxnSpPr>
          <p:cNvPr id="17" name="直線矢印コネクタ 16"/>
          <p:cNvCxnSpPr/>
          <p:nvPr/>
        </p:nvCxnSpPr>
        <p:spPr>
          <a:xfrm flipH="1">
            <a:off x="6460762" y="957238"/>
            <a:ext cx="492378" cy="20772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テキスト ボックス 18"/>
          <p:cNvSpPr txBox="1"/>
          <p:nvPr/>
        </p:nvSpPr>
        <p:spPr>
          <a:xfrm>
            <a:off x="4467070" y="5676211"/>
            <a:ext cx="2968052" cy="400110"/>
          </a:xfrm>
          <a:prstGeom prst="rect">
            <a:avLst/>
          </a:prstGeom>
          <a:noFill/>
        </p:spPr>
        <p:txBody>
          <a:bodyPr wrap="square" rtlCol="0">
            <a:spAutoFit/>
          </a:bodyPr>
          <a:lstStyle/>
          <a:p>
            <a:r>
              <a:rPr kumimoji="1" lang="ja-JP" altLang="en-US" sz="2000" u="sng" dirty="0"/>
              <a:t>プログラム</a:t>
            </a:r>
            <a:r>
              <a:rPr kumimoji="1" lang="ja-JP" altLang="en-US" sz="2000" u="sng" dirty="0" smtClean="0"/>
              <a:t>の中を見る。</a:t>
            </a:r>
            <a:endParaRPr kumimoji="1" lang="ja-JP" altLang="en-US" sz="2000" u="sng" dirty="0"/>
          </a:p>
        </p:txBody>
      </p:sp>
    </p:spTree>
    <p:extLst>
      <p:ext uri="{BB962C8B-B14F-4D97-AF65-F5344CB8AC3E}">
        <p14:creationId xmlns:p14="http://schemas.microsoft.com/office/powerpoint/2010/main" val="2574943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D638FA8-802B-4CC3-821C-FEAAB671A0D4}" type="slidenum">
              <a:rPr kumimoji="1" lang="ja-JP" altLang="en-US" smtClean="0"/>
              <a:t>14</a:t>
            </a:fld>
            <a:endParaRPr kumimoji="1" lang="ja-JP" altLang="en-US"/>
          </a:p>
        </p:txBody>
      </p:sp>
      <p:sp>
        <p:nvSpPr>
          <p:cNvPr id="5" name="テキスト ボックス 4"/>
          <p:cNvSpPr txBox="1"/>
          <p:nvPr/>
        </p:nvSpPr>
        <p:spPr>
          <a:xfrm>
            <a:off x="207364" y="470518"/>
            <a:ext cx="2798976" cy="605807"/>
          </a:xfrm>
          <a:prstGeom prst="rect">
            <a:avLst/>
          </a:prstGeom>
          <a:solidFill>
            <a:schemeClr val="accent6">
              <a:lumMod val="40000"/>
              <a:lumOff val="60000"/>
            </a:schemeClr>
          </a:solidFill>
        </p:spPr>
        <p:txBody>
          <a:bodyPr vert="horz" lIns="91440" tIns="45720" rIns="91440" bIns="45720" rtlCol="0" anchor="ctr">
            <a:normAutofit fontScale="97500"/>
          </a:bodyPr>
          <a:lstStyle>
            <a:defPPr>
              <a:defRPr lang="en-US"/>
            </a:defPPr>
            <a:lvl1pPr defTabSz="914400">
              <a:lnSpc>
                <a:spcPct val="90000"/>
              </a:lnSpc>
              <a:spcBef>
                <a:spcPct val="0"/>
              </a:spcBef>
              <a:buNone/>
              <a:defRPr kumimoji="1" sz="4000" b="1">
                <a:solidFill>
                  <a:sysClr val="windowText" lastClr="00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mj-cs"/>
              </a:defRPr>
            </a:lvl1pPr>
          </a:lstStyle>
          <a:p>
            <a:pPr algn="ctr"/>
            <a:r>
              <a:rPr lang="ja-JP" altLang="en-US" sz="3600" dirty="0" smtClean="0"/>
              <a:t>言語を選ぶ</a:t>
            </a:r>
            <a:endParaRPr lang="ja-JP" altLang="en-US" sz="3600" dirty="0"/>
          </a:p>
        </p:txBody>
      </p:sp>
      <p:pic>
        <p:nvPicPr>
          <p:cNvPr id="6" name="図 5"/>
          <p:cNvPicPr>
            <a:picLocks noChangeAspect="1"/>
          </p:cNvPicPr>
          <p:nvPr/>
        </p:nvPicPr>
        <p:blipFill rotWithShape="1">
          <a:blip r:embed="rId3"/>
          <a:srcRect t="13166" r="81107" b="26179"/>
          <a:stretch/>
        </p:blipFill>
        <p:spPr>
          <a:xfrm>
            <a:off x="207364" y="1124832"/>
            <a:ext cx="2944050" cy="5313988"/>
          </a:xfrm>
          <a:prstGeom prst="rect">
            <a:avLst/>
          </a:prstGeom>
        </p:spPr>
      </p:pic>
      <p:sp>
        <p:nvSpPr>
          <p:cNvPr id="9" name="フリーフォーム 8"/>
          <p:cNvSpPr/>
          <p:nvPr/>
        </p:nvSpPr>
        <p:spPr>
          <a:xfrm>
            <a:off x="1143000" y="1124832"/>
            <a:ext cx="2008414" cy="5368043"/>
          </a:xfrm>
          <a:custGeom>
            <a:avLst/>
            <a:gdLst>
              <a:gd name="connsiteX0" fmla="*/ 0 w 1912058"/>
              <a:gd name="connsiteY0" fmla="*/ 0 h 5052131"/>
              <a:gd name="connsiteX1" fmla="*/ 512570 w 1912058"/>
              <a:gd name="connsiteY1" fmla="*/ 0 h 5052131"/>
              <a:gd name="connsiteX2" fmla="*/ 512570 w 1912058"/>
              <a:gd name="connsiteY2" fmla="*/ 449135 h 5052131"/>
              <a:gd name="connsiteX3" fmla="*/ 1912058 w 1912058"/>
              <a:gd name="connsiteY3" fmla="*/ 449135 h 5052131"/>
              <a:gd name="connsiteX4" fmla="*/ 1912058 w 1912058"/>
              <a:gd name="connsiteY4" fmla="*/ 5052131 h 5052131"/>
              <a:gd name="connsiteX5" fmla="*/ 0 w 1912058"/>
              <a:gd name="connsiteY5" fmla="*/ 5052131 h 5052131"/>
              <a:gd name="connsiteX6" fmla="*/ 0 w 1912058"/>
              <a:gd name="connsiteY6" fmla="*/ 449135 h 5052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12058" h="5052131">
                <a:moveTo>
                  <a:pt x="0" y="0"/>
                </a:moveTo>
                <a:lnTo>
                  <a:pt x="512570" y="0"/>
                </a:lnTo>
                <a:lnTo>
                  <a:pt x="512570" y="449135"/>
                </a:lnTo>
                <a:lnTo>
                  <a:pt x="1912058" y="449135"/>
                </a:lnTo>
                <a:lnTo>
                  <a:pt x="1912058" y="5052131"/>
                </a:lnTo>
                <a:lnTo>
                  <a:pt x="0" y="5052131"/>
                </a:lnTo>
                <a:lnTo>
                  <a:pt x="0" y="449135"/>
                </a:lnTo>
                <a:close/>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p:cNvPicPr>
            <a:picLocks noChangeAspect="1"/>
          </p:cNvPicPr>
          <p:nvPr/>
        </p:nvPicPr>
        <p:blipFill>
          <a:blip r:embed="rId4"/>
          <a:stretch>
            <a:fillRect/>
          </a:stretch>
        </p:blipFill>
        <p:spPr>
          <a:xfrm>
            <a:off x="4432904" y="1124832"/>
            <a:ext cx="2969343" cy="3447168"/>
          </a:xfrm>
          <a:prstGeom prst="rect">
            <a:avLst/>
          </a:prstGeom>
        </p:spPr>
      </p:pic>
      <p:sp>
        <p:nvSpPr>
          <p:cNvPr id="11" name="テキスト ボックス 10"/>
          <p:cNvSpPr txBox="1"/>
          <p:nvPr/>
        </p:nvSpPr>
        <p:spPr>
          <a:xfrm>
            <a:off x="4432903" y="470517"/>
            <a:ext cx="3317011" cy="605807"/>
          </a:xfrm>
          <a:prstGeom prst="rect">
            <a:avLst/>
          </a:prstGeom>
          <a:solidFill>
            <a:schemeClr val="accent6">
              <a:lumMod val="40000"/>
              <a:lumOff val="60000"/>
            </a:schemeClr>
          </a:solidFill>
        </p:spPr>
        <p:txBody>
          <a:bodyPr vert="horz" lIns="91440" tIns="45720" rIns="91440" bIns="45720" rtlCol="0" anchor="ctr">
            <a:normAutofit fontScale="97500"/>
          </a:bodyPr>
          <a:lstStyle>
            <a:defPPr>
              <a:defRPr lang="en-US"/>
            </a:defPPr>
            <a:lvl1pPr defTabSz="914400">
              <a:lnSpc>
                <a:spcPct val="90000"/>
              </a:lnSpc>
              <a:spcBef>
                <a:spcPct val="0"/>
              </a:spcBef>
              <a:buNone/>
              <a:defRPr kumimoji="1" sz="4000" b="1">
                <a:solidFill>
                  <a:sysClr val="windowText" lastClr="00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mj-cs"/>
              </a:defRPr>
            </a:lvl1pPr>
          </a:lstStyle>
          <a:p>
            <a:pPr algn="ctr"/>
            <a:r>
              <a:rPr lang="ja-JP" altLang="en-US" sz="3600" dirty="0" smtClean="0"/>
              <a:t>ファイル操作</a:t>
            </a:r>
            <a:endParaRPr lang="ja-JP" altLang="en-US" sz="3600" dirty="0"/>
          </a:p>
        </p:txBody>
      </p:sp>
      <p:sp>
        <p:nvSpPr>
          <p:cNvPr id="15" name="フリーフォーム 14"/>
          <p:cNvSpPr/>
          <p:nvPr/>
        </p:nvSpPr>
        <p:spPr>
          <a:xfrm>
            <a:off x="4432903" y="1124831"/>
            <a:ext cx="2969344" cy="3447168"/>
          </a:xfrm>
          <a:custGeom>
            <a:avLst/>
            <a:gdLst>
              <a:gd name="connsiteX0" fmla="*/ 0 w 2969344"/>
              <a:gd name="connsiteY0" fmla="*/ 0 h 3447168"/>
              <a:gd name="connsiteX1" fmla="*/ 1118811 w 2969344"/>
              <a:gd name="connsiteY1" fmla="*/ 0 h 3447168"/>
              <a:gd name="connsiteX2" fmla="*/ 1118811 w 2969344"/>
              <a:gd name="connsiteY2" fmla="*/ 785611 h 3447168"/>
              <a:gd name="connsiteX3" fmla="*/ 2969344 w 2969344"/>
              <a:gd name="connsiteY3" fmla="*/ 785611 h 3447168"/>
              <a:gd name="connsiteX4" fmla="*/ 2969344 w 2969344"/>
              <a:gd name="connsiteY4" fmla="*/ 3447168 h 3447168"/>
              <a:gd name="connsiteX5" fmla="*/ 0 w 2969344"/>
              <a:gd name="connsiteY5" fmla="*/ 3447168 h 3447168"/>
              <a:gd name="connsiteX6" fmla="*/ 0 w 2969344"/>
              <a:gd name="connsiteY6" fmla="*/ 785611 h 344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69344" h="3447168">
                <a:moveTo>
                  <a:pt x="0" y="0"/>
                </a:moveTo>
                <a:lnTo>
                  <a:pt x="1118811" y="0"/>
                </a:lnTo>
                <a:lnTo>
                  <a:pt x="1118811" y="785611"/>
                </a:lnTo>
                <a:lnTo>
                  <a:pt x="2969344" y="785611"/>
                </a:lnTo>
                <a:lnTo>
                  <a:pt x="2969344" y="3447168"/>
                </a:lnTo>
                <a:lnTo>
                  <a:pt x="0" y="3447168"/>
                </a:lnTo>
                <a:lnTo>
                  <a:pt x="0" y="785611"/>
                </a:lnTo>
                <a:close/>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04182" y="3958211"/>
            <a:ext cx="1891464" cy="2480609"/>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2365545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D638FA8-802B-4CC3-821C-FEAAB671A0D4}" type="slidenum">
              <a:rPr kumimoji="1" lang="ja-JP" altLang="en-US" smtClean="0"/>
              <a:t>15</a:t>
            </a:fld>
            <a:endParaRPr kumimoji="1" lang="ja-JP" altLang="en-US"/>
          </a:p>
        </p:txBody>
      </p:sp>
      <p:sp>
        <p:nvSpPr>
          <p:cNvPr id="7" name="テキスト ボックス 6"/>
          <p:cNvSpPr txBox="1"/>
          <p:nvPr/>
        </p:nvSpPr>
        <p:spPr>
          <a:xfrm>
            <a:off x="207363" y="470519"/>
            <a:ext cx="5548860" cy="413596"/>
          </a:xfrm>
          <a:prstGeom prst="rect">
            <a:avLst/>
          </a:prstGeom>
          <a:solidFill>
            <a:schemeClr val="accent6">
              <a:lumMod val="40000"/>
              <a:lumOff val="60000"/>
            </a:schemeClr>
          </a:solidFill>
        </p:spPr>
        <p:txBody>
          <a:bodyPr vert="horz" lIns="91440" tIns="45720" rIns="91440" bIns="45720" rtlCol="0" anchor="ctr">
            <a:normAutofit fontScale="75000" lnSpcReduction="20000"/>
          </a:bodyPr>
          <a:lstStyle>
            <a:defPPr>
              <a:defRPr lang="en-US"/>
            </a:defPPr>
            <a:lvl1pPr defTabSz="914400">
              <a:lnSpc>
                <a:spcPct val="90000"/>
              </a:lnSpc>
              <a:spcBef>
                <a:spcPct val="0"/>
              </a:spcBef>
              <a:buNone/>
              <a:defRPr kumimoji="1" sz="4000" b="1">
                <a:solidFill>
                  <a:sysClr val="windowText" lastClr="00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mj-cs"/>
              </a:defRPr>
            </a:lvl1pPr>
          </a:lstStyle>
          <a:p>
            <a:r>
              <a:rPr lang="ja-JP" altLang="en-US" sz="3600" dirty="0" smtClean="0"/>
              <a:t>参考：</a:t>
            </a:r>
            <a:r>
              <a:rPr lang="ja-JP" altLang="en-US" sz="3600" dirty="0" smtClean="0">
                <a:solidFill>
                  <a:srgbClr val="FF0000"/>
                </a:solidFill>
              </a:rPr>
              <a:t>教師用アカウント</a:t>
            </a:r>
            <a:r>
              <a:rPr lang="ja-JP" altLang="en-US" sz="3600" dirty="0" smtClean="0"/>
              <a:t>を申請する</a:t>
            </a:r>
            <a:endParaRPr lang="ja-JP" altLang="en-US" sz="3600" dirty="0"/>
          </a:p>
        </p:txBody>
      </p:sp>
      <p:pic>
        <p:nvPicPr>
          <p:cNvPr id="9" name="図 8"/>
          <p:cNvPicPr>
            <a:picLocks noChangeAspect="1"/>
          </p:cNvPicPr>
          <p:nvPr/>
        </p:nvPicPr>
        <p:blipFill>
          <a:blip r:embed="rId3"/>
          <a:stretch>
            <a:fillRect/>
          </a:stretch>
        </p:blipFill>
        <p:spPr>
          <a:xfrm>
            <a:off x="157754" y="1199603"/>
            <a:ext cx="5818838" cy="2921417"/>
          </a:xfrm>
          <a:prstGeom prst="rect">
            <a:avLst/>
          </a:prstGeom>
          <a:effectLst>
            <a:glow rad="228600">
              <a:schemeClr val="accent6">
                <a:satMod val="175000"/>
                <a:alpha val="40000"/>
              </a:schemeClr>
            </a:glow>
          </a:effectLst>
        </p:spPr>
      </p:pic>
      <p:pic>
        <p:nvPicPr>
          <p:cNvPr id="6" name="図 5"/>
          <p:cNvPicPr>
            <a:picLocks noChangeAspect="1"/>
          </p:cNvPicPr>
          <p:nvPr/>
        </p:nvPicPr>
        <p:blipFill>
          <a:blip r:embed="rId4"/>
          <a:stretch>
            <a:fillRect/>
          </a:stretch>
        </p:blipFill>
        <p:spPr>
          <a:xfrm>
            <a:off x="3357797" y="3812327"/>
            <a:ext cx="5621311" cy="2604159"/>
          </a:xfrm>
          <a:prstGeom prst="rect">
            <a:avLst/>
          </a:prstGeom>
          <a:effectLst>
            <a:glow rad="228600">
              <a:schemeClr val="accent6">
                <a:satMod val="175000"/>
                <a:alpha val="40000"/>
              </a:schemeClr>
            </a:glow>
            <a:outerShdw blurRad="50800" dist="38100" dir="2700000" algn="tl" rotWithShape="0">
              <a:prstClr val="black">
                <a:alpha val="40000"/>
              </a:prstClr>
            </a:outerShdw>
          </a:effectLst>
        </p:spPr>
      </p:pic>
      <p:sp>
        <p:nvSpPr>
          <p:cNvPr id="8" name="角丸四角形 7"/>
          <p:cNvSpPr/>
          <p:nvPr/>
        </p:nvSpPr>
        <p:spPr>
          <a:xfrm>
            <a:off x="1095304" y="3802179"/>
            <a:ext cx="1183202" cy="44212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0" name="角丸四角形 9"/>
          <p:cNvSpPr/>
          <p:nvPr/>
        </p:nvSpPr>
        <p:spPr>
          <a:xfrm>
            <a:off x="5291528" y="6024608"/>
            <a:ext cx="738896" cy="391878"/>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1" name="角丸四角形 10"/>
          <p:cNvSpPr/>
          <p:nvPr/>
        </p:nvSpPr>
        <p:spPr>
          <a:xfrm>
            <a:off x="1973913" y="1199603"/>
            <a:ext cx="904198" cy="344384"/>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cxnSp>
        <p:nvCxnSpPr>
          <p:cNvPr id="12" name="直線矢印コネクタ 11"/>
          <p:cNvCxnSpPr/>
          <p:nvPr/>
        </p:nvCxnSpPr>
        <p:spPr>
          <a:xfrm flipH="1">
            <a:off x="1843790" y="1543987"/>
            <a:ext cx="775111" cy="226834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a:off x="2231345" y="4244299"/>
            <a:ext cx="3060183" cy="185669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正方形/長方形 16"/>
          <p:cNvSpPr/>
          <p:nvPr/>
        </p:nvSpPr>
        <p:spPr>
          <a:xfrm>
            <a:off x="-19779" y="6040658"/>
            <a:ext cx="3348930" cy="338554"/>
          </a:xfrm>
          <a:prstGeom prst="rect">
            <a:avLst/>
          </a:prstGeom>
        </p:spPr>
        <p:txBody>
          <a:bodyPr wrap="none">
            <a:spAutoFit/>
          </a:bodyPr>
          <a:lstStyle/>
          <a:p>
            <a:r>
              <a:rPr lang="en-US" altLang="ja-JP" sz="1600" dirty="0" smtClean="0">
                <a:hlinkClick r:id="rId5"/>
              </a:rPr>
              <a:t>https://scratch.mit.edu/educators/faq</a:t>
            </a:r>
            <a:endParaRPr lang="ja-JP" altLang="en-US" sz="1600" dirty="0"/>
          </a:p>
        </p:txBody>
      </p:sp>
      <p:pic>
        <p:nvPicPr>
          <p:cNvPr id="18" name="図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19896" y="1076325"/>
            <a:ext cx="1965904" cy="2578235"/>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1254681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D638FA8-802B-4CC3-821C-FEAAB671A0D4}" type="slidenum">
              <a:rPr kumimoji="1" lang="ja-JP" altLang="en-US" smtClean="0"/>
              <a:t>16</a:t>
            </a:fld>
            <a:endParaRPr kumimoji="1" lang="ja-JP" altLang="en-US"/>
          </a:p>
        </p:txBody>
      </p:sp>
      <p:pic>
        <p:nvPicPr>
          <p:cNvPr id="5" name="図 4"/>
          <p:cNvPicPr>
            <a:picLocks noChangeAspect="1"/>
          </p:cNvPicPr>
          <p:nvPr/>
        </p:nvPicPr>
        <p:blipFill>
          <a:blip r:embed="rId3"/>
          <a:stretch>
            <a:fillRect/>
          </a:stretch>
        </p:blipFill>
        <p:spPr>
          <a:xfrm>
            <a:off x="66675" y="1509713"/>
            <a:ext cx="9010650" cy="3429000"/>
          </a:xfrm>
          <a:prstGeom prst="rect">
            <a:avLst/>
          </a:prstGeom>
        </p:spPr>
      </p:pic>
      <p:sp>
        <p:nvSpPr>
          <p:cNvPr id="6" name="テキスト ボックス 5"/>
          <p:cNvSpPr txBox="1"/>
          <p:nvPr/>
        </p:nvSpPr>
        <p:spPr>
          <a:xfrm>
            <a:off x="207363" y="470518"/>
            <a:ext cx="4880829" cy="605807"/>
          </a:xfrm>
          <a:prstGeom prst="rect">
            <a:avLst/>
          </a:prstGeom>
          <a:solidFill>
            <a:schemeClr val="accent6">
              <a:lumMod val="40000"/>
              <a:lumOff val="60000"/>
            </a:schemeClr>
          </a:solidFill>
        </p:spPr>
        <p:txBody>
          <a:bodyPr vert="horz" lIns="91440" tIns="45720" rIns="91440" bIns="45720" rtlCol="0" anchor="ctr">
            <a:normAutofit fontScale="97500"/>
          </a:bodyPr>
          <a:lstStyle>
            <a:defPPr>
              <a:defRPr lang="en-US"/>
            </a:defPPr>
            <a:lvl1pPr defTabSz="914400">
              <a:lnSpc>
                <a:spcPct val="90000"/>
              </a:lnSpc>
              <a:spcBef>
                <a:spcPct val="0"/>
              </a:spcBef>
              <a:buNone/>
              <a:defRPr kumimoji="1" sz="4000" b="1">
                <a:solidFill>
                  <a:sysClr val="windowText" lastClr="00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mj-cs"/>
              </a:defRPr>
            </a:lvl1pPr>
          </a:lstStyle>
          <a:p>
            <a:r>
              <a:rPr lang="ja-JP" altLang="en-US" sz="3600" dirty="0" smtClean="0"/>
              <a:t>「</a:t>
            </a:r>
            <a:r>
              <a:rPr lang="en-US" altLang="ja-JP" sz="3600" dirty="0"/>
              <a:t>Scratch</a:t>
            </a:r>
            <a:r>
              <a:rPr lang="ja-JP" altLang="en-US" sz="3600" dirty="0" smtClean="0"/>
              <a:t>」を始めよう！</a:t>
            </a:r>
            <a:endParaRPr lang="ja-JP" altLang="en-US" sz="3600" dirty="0"/>
          </a:p>
        </p:txBody>
      </p:sp>
      <p:sp>
        <p:nvSpPr>
          <p:cNvPr id="7" name="角丸四角形 6"/>
          <p:cNvSpPr/>
          <p:nvPr/>
        </p:nvSpPr>
        <p:spPr>
          <a:xfrm>
            <a:off x="938570" y="1509713"/>
            <a:ext cx="590427" cy="483911"/>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8" name="角丸四角形 7"/>
          <p:cNvSpPr/>
          <p:nvPr/>
        </p:nvSpPr>
        <p:spPr>
          <a:xfrm>
            <a:off x="938570" y="3985589"/>
            <a:ext cx="2404237" cy="721322"/>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9" name="下矢印 8"/>
          <p:cNvSpPr/>
          <p:nvPr/>
        </p:nvSpPr>
        <p:spPr>
          <a:xfrm rot="4233039">
            <a:off x="1647363" y="1307440"/>
            <a:ext cx="480848" cy="591207"/>
          </a:xfrm>
          <a:prstGeom prst="downArrow">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0" name="下矢印 9"/>
          <p:cNvSpPr/>
          <p:nvPr/>
        </p:nvSpPr>
        <p:spPr>
          <a:xfrm rot="3883214">
            <a:off x="3472348" y="3972761"/>
            <a:ext cx="480848" cy="591207"/>
          </a:xfrm>
          <a:prstGeom prst="downArrow">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11" name="図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702" y="3799908"/>
            <a:ext cx="2053387" cy="2692967"/>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3438780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D638FA8-802B-4CC3-821C-FEAAB671A0D4}" type="slidenum">
              <a:rPr kumimoji="1" lang="ja-JP" altLang="en-US" smtClean="0"/>
              <a:t>17</a:t>
            </a:fld>
            <a:endParaRPr kumimoji="1" lang="ja-JP" altLang="en-US"/>
          </a:p>
        </p:txBody>
      </p:sp>
      <p:pic>
        <p:nvPicPr>
          <p:cNvPr id="5" name="図 4"/>
          <p:cNvPicPr>
            <a:picLocks noChangeAspect="1"/>
          </p:cNvPicPr>
          <p:nvPr/>
        </p:nvPicPr>
        <p:blipFill>
          <a:blip r:embed="rId3"/>
          <a:stretch>
            <a:fillRect/>
          </a:stretch>
        </p:blipFill>
        <p:spPr>
          <a:xfrm>
            <a:off x="0" y="1161295"/>
            <a:ext cx="9144000" cy="4203830"/>
          </a:xfrm>
          <a:prstGeom prst="rect">
            <a:avLst/>
          </a:prstGeom>
        </p:spPr>
      </p:pic>
      <p:sp>
        <p:nvSpPr>
          <p:cNvPr id="6" name="テキスト ボックス 5"/>
          <p:cNvSpPr txBox="1"/>
          <p:nvPr/>
        </p:nvSpPr>
        <p:spPr>
          <a:xfrm>
            <a:off x="207363" y="470518"/>
            <a:ext cx="4880829" cy="605807"/>
          </a:xfrm>
          <a:prstGeom prst="rect">
            <a:avLst/>
          </a:prstGeom>
          <a:solidFill>
            <a:schemeClr val="accent6">
              <a:lumMod val="40000"/>
              <a:lumOff val="60000"/>
            </a:schemeClr>
          </a:solidFill>
        </p:spPr>
        <p:txBody>
          <a:bodyPr vert="horz" lIns="91440" tIns="45720" rIns="91440" bIns="45720" rtlCol="0" anchor="ctr">
            <a:normAutofit fontScale="97500"/>
          </a:bodyPr>
          <a:lstStyle>
            <a:defPPr>
              <a:defRPr lang="en-US"/>
            </a:defPPr>
            <a:lvl1pPr defTabSz="914400">
              <a:lnSpc>
                <a:spcPct val="90000"/>
              </a:lnSpc>
              <a:spcBef>
                <a:spcPct val="0"/>
              </a:spcBef>
              <a:buNone/>
              <a:defRPr kumimoji="1" sz="4000" b="1">
                <a:solidFill>
                  <a:sysClr val="windowText" lastClr="00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mj-cs"/>
              </a:defRPr>
            </a:lvl1pPr>
          </a:lstStyle>
          <a:p>
            <a:r>
              <a:rPr lang="ja-JP" altLang="en-US" sz="3600" dirty="0" smtClean="0"/>
              <a:t>「</a:t>
            </a:r>
            <a:r>
              <a:rPr lang="en-US" altLang="ja-JP" sz="3600" dirty="0"/>
              <a:t>Scratch</a:t>
            </a:r>
            <a:r>
              <a:rPr lang="ja-JP" altLang="en-US" sz="3600" dirty="0" smtClean="0"/>
              <a:t>」を始めよう！</a:t>
            </a:r>
            <a:endParaRPr lang="ja-JP" altLang="en-US" sz="3600" dirty="0"/>
          </a:p>
        </p:txBody>
      </p:sp>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38940" y="3856582"/>
            <a:ext cx="2010173" cy="2636293"/>
          </a:xfrm>
          <a:prstGeom prst="rect">
            <a:avLst/>
          </a:prstGeom>
          <a:effectLst>
            <a:outerShdw blurRad="76200" dir="13500000" sy="23000" kx="1200000" algn="br" rotWithShape="0">
              <a:prstClr val="black">
                <a:alpha val="20000"/>
              </a:prstClr>
            </a:outerShdw>
          </a:effectLst>
        </p:spPr>
      </p:pic>
      <p:sp>
        <p:nvSpPr>
          <p:cNvPr id="8" name="角丸四角形吹き出し 7"/>
          <p:cNvSpPr/>
          <p:nvPr/>
        </p:nvSpPr>
        <p:spPr>
          <a:xfrm>
            <a:off x="3809270" y="5450095"/>
            <a:ext cx="5214809" cy="866451"/>
          </a:xfrm>
          <a:prstGeom prst="wedgeRoundRectCallout">
            <a:avLst>
              <a:gd name="adj1" fmla="val -57085"/>
              <a:gd name="adj2" fmla="val -90186"/>
              <a:gd name="adj3" fmla="val 16667"/>
            </a:avLst>
          </a:prstGeom>
          <a:solidFill>
            <a:srgbClr val="548235">
              <a:alpha val="69804"/>
            </a:srgbClr>
          </a:solidFill>
          <a:ln>
            <a:solidFill>
              <a:schemeClr val="accent6">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effectLst>
                  <a:glow rad="101600">
                    <a:schemeClr val="tx1">
                      <a:alpha val="60000"/>
                    </a:schemeClr>
                  </a:glow>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これが，</a:t>
            </a:r>
            <a:r>
              <a:rPr kumimoji="1" lang="ja-JP" altLang="en-US" sz="2000" b="1" dirty="0" smtClean="0">
                <a:solidFill>
                  <a:srgbClr val="FFFF00"/>
                </a:solidFill>
                <a:effectLst>
                  <a:glow rad="101600">
                    <a:schemeClr val="tx1">
                      <a:alpha val="60000"/>
                    </a:schemeClr>
                  </a:glow>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プログラムを作る画面</a:t>
            </a:r>
            <a:r>
              <a:rPr kumimoji="1" lang="ja-JP" altLang="en-US" sz="2000" b="1" dirty="0" smtClean="0">
                <a:effectLst>
                  <a:glow rad="101600">
                    <a:schemeClr val="tx1">
                      <a:alpha val="60000"/>
                    </a:schemeClr>
                  </a:glow>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のページだよ。</a:t>
            </a:r>
            <a:endParaRPr kumimoji="1" lang="en-US" altLang="ja-JP" sz="2000" b="1" dirty="0" smtClean="0">
              <a:effectLst>
                <a:glow rad="101600">
                  <a:schemeClr val="tx1">
                    <a:alpha val="60000"/>
                  </a:schemeClr>
                </a:glow>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a:p>
            <a:pPr algn="ctr"/>
            <a:r>
              <a:rPr kumimoji="1" lang="ja-JP" altLang="en-US" sz="2000" b="1" dirty="0" smtClean="0">
                <a:effectLst>
                  <a:glow rad="101600">
                    <a:schemeClr val="tx1">
                      <a:alpha val="60000"/>
                    </a:schemeClr>
                  </a:glow>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詳しくは，</a:t>
            </a:r>
            <a:r>
              <a:rPr kumimoji="1" lang="en-US" altLang="ja-JP" sz="2000" b="1" dirty="0" smtClean="0">
                <a:effectLst>
                  <a:glow rad="101600">
                    <a:schemeClr val="tx1">
                      <a:alpha val="60000"/>
                    </a:schemeClr>
                  </a:glow>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Ⅱ</a:t>
            </a:r>
            <a:r>
              <a:rPr kumimoji="1" lang="ja-JP" altLang="en-US" sz="2000" b="1" dirty="0" smtClean="0">
                <a:effectLst>
                  <a:glow rad="101600">
                    <a:schemeClr val="tx1">
                      <a:alpha val="60000"/>
                    </a:schemeClr>
                  </a:glow>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体験編２－②以降を見てね。</a:t>
            </a:r>
            <a:endParaRPr kumimoji="1" lang="ja-JP" altLang="en-US" sz="2000" b="1" dirty="0">
              <a:effectLst>
                <a:glow rad="101600">
                  <a:schemeClr val="tx1">
                    <a:alpha val="60000"/>
                  </a:schemeClr>
                </a:glow>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6001233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D638FA8-802B-4CC3-821C-FEAAB671A0D4}" type="slidenum">
              <a:rPr kumimoji="1" lang="ja-JP" altLang="en-US" sz="2800" b="0" i="0" u="none" strike="noStrike" kern="120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18</a:t>
            </a:fld>
            <a:endParaRPr kumimoji="1" lang="ja-JP" altLang="en-US" sz="2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 name="タイトル 1"/>
          <p:cNvSpPr txBox="1">
            <a:spLocks/>
          </p:cNvSpPr>
          <p:nvPr/>
        </p:nvSpPr>
        <p:spPr>
          <a:xfrm>
            <a:off x="334985" y="1134283"/>
            <a:ext cx="8627806" cy="2064968"/>
          </a:xfrm>
          <a:prstGeom prst="rect">
            <a:avLst/>
          </a:prstGeom>
          <a:solidFill>
            <a:schemeClr val="accent6">
              <a:lumMod val="40000"/>
              <a:lumOff val="60000"/>
            </a:schemeClr>
          </a:solidFill>
          <a:scene3d>
            <a:camera prst="orthographicFront"/>
            <a:lightRig rig="threePt" dir="t"/>
          </a:scene3d>
          <a:sp3d>
            <a:bevelT w="114300" prst="hardEdge"/>
          </a:sp3d>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ct val="0"/>
              </a:spcBef>
              <a:spcAft>
                <a:spcPts val="0"/>
              </a:spcAft>
              <a:buClrTx/>
              <a:buSzTx/>
              <a:buFontTx/>
              <a:buNone/>
              <a:tabLst/>
              <a:defRPr/>
            </a:pPr>
            <a:r>
              <a:rPr lang="ja-JP" altLang="en-US" sz="3200" b="1" dirty="0">
                <a:solidFill>
                  <a:prstClr val="black"/>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２</a:t>
            </a:r>
            <a:r>
              <a:rPr kumimoji="1" lang="ja-JP" altLang="en-US" sz="40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ＭＳ Ｐゴシック" panose="020B0600070205080204" pitchFamily="50" charset="-128"/>
                <a:ea typeface="ＭＳ Ｐゴシック" panose="020B0600070205080204" pitchFamily="50" charset="-128"/>
                <a:cs typeface="+mj-cs"/>
              </a:rPr>
              <a:t>　</a:t>
            </a:r>
            <a:r>
              <a:rPr lang="ja-JP" altLang="en-US" sz="3200" b="1" dirty="0" smtClean="0">
                <a:solidFill>
                  <a:prstClr val="black"/>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ビジュアル</a:t>
            </a:r>
            <a:r>
              <a:rPr kumimoji="1" lang="ja-JP" altLang="en-US" sz="32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ＭＳ Ｐゴシック" panose="020B0600070205080204" pitchFamily="50" charset="-128"/>
                <a:ea typeface="ＭＳ Ｐゴシック" panose="020B0600070205080204" pitchFamily="50" charset="-128"/>
              </a:rPr>
              <a:t>プログラミング</a:t>
            </a:r>
            <a:r>
              <a:rPr kumimoji="1" lang="ja-JP" altLang="en-US" sz="3200" b="1" i="0" u="none" strike="noStrike" kern="1200" cap="none" spc="0" normalizeH="0" baseline="0" noProof="0" dirty="0" smtClean="0">
                <a:ln>
                  <a:solidFill>
                    <a:schemeClr val="accent4">
                      <a:lumMod val="75000"/>
                    </a:schemeClr>
                  </a:solidFill>
                </a:ln>
                <a:solidFill>
                  <a:schemeClr val="bg1"/>
                </a:solidFill>
                <a:effectLst>
                  <a:glow rad="139700">
                    <a:srgbClr val="FFCC00"/>
                  </a:glow>
                  <a:outerShdw blurRad="38100" dist="38100" dir="2700000" algn="tl">
                    <a:srgbClr val="000000">
                      <a:alpha val="43137"/>
                    </a:srgbClr>
                  </a:outerShdw>
                </a:effectLst>
                <a:uLnTx/>
                <a:uFillTx/>
                <a:latin typeface="ＭＳ Ｐゴシック" panose="020B0600070205080204" pitchFamily="50" charset="-128"/>
                <a:ea typeface="ＭＳ Ｐゴシック" panose="020B0600070205080204" pitchFamily="50" charset="-128"/>
              </a:rPr>
              <a:t>「</a:t>
            </a:r>
            <a:r>
              <a:rPr kumimoji="1" lang="en-US" altLang="ja-JP" sz="3200" b="1" i="0" u="none" strike="noStrike" kern="1200" cap="none" spc="0" normalizeH="0" baseline="0" noProof="0" dirty="0" smtClean="0">
                <a:ln>
                  <a:solidFill>
                    <a:schemeClr val="accent4">
                      <a:lumMod val="75000"/>
                    </a:schemeClr>
                  </a:solidFill>
                </a:ln>
                <a:solidFill>
                  <a:schemeClr val="bg1"/>
                </a:solidFill>
                <a:effectLst>
                  <a:glow rad="139700">
                    <a:srgbClr val="FFCC00"/>
                  </a:glow>
                  <a:outerShdw blurRad="38100" dist="38100" dir="2700000" algn="tl">
                    <a:srgbClr val="000000">
                      <a:alpha val="43137"/>
                    </a:srgbClr>
                  </a:outerShdw>
                </a:effectLst>
                <a:uLnTx/>
                <a:uFillTx/>
                <a:latin typeface="ＭＳ Ｐゴシック" panose="020B0600070205080204" pitchFamily="50" charset="-128"/>
                <a:ea typeface="ＭＳ Ｐゴシック" panose="020B0600070205080204" pitchFamily="50" charset="-128"/>
              </a:rPr>
              <a:t>Scratch</a:t>
            </a:r>
            <a:r>
              <a:rPr kumimoji="1" lang="ja-JP" altLang="en-US" sz="3200" b="1" i="0" u="none" strike="noStrike" kern="1200" cap="none" spc="0" normalizeH="0" baseline="0" noProof="0" dirty="0" smtClean="0">
                <a:ln>
                  <a:solidFill>
                    <a:schemeClr val="accent4">
                      <a:lumMod val="75000"/>
                    </a:schemeClr>
                  </a:solidFill>
                </a:ln>
                <a:solidFill>
                  <a:schemeClr val="bg1"/>
                </a:solidFill>
                <a:effectLst>
                  <a:glow rad="139700">
                    <a:srgbClr val="FFCC00"/>
                  </a:glow>
                  <a:outerShdw blurRad="38100" dist="38100" dir="2700000" algn="tl">
                    <a:srgbClr val="000000">
                      <a:alpha val="43137"/>
                    </a:srgbClr>
                  </a:outerShdw>
                </a:effectLst>
                <a:uLnTx/>
                <a:uFillTx/>
                <a:latin typeface="ＭＳ Ｐゴシック" panose="020B0600070205080204" pitchFamily="50" charset="-128"/>
                <a:ea typeface="ＭＳ Ｐゴシック" panose="020B0600070205080204" pitchFamily="50" charset="-128"/>
              </a:rPr>
              <a:t>」</a:t>
            </a:r>
            <a:r>
              <a:rPr kumimoji="1" lang="ja-JP" altLang="en-US" sz="32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ＭＳ Ｐゴシック" panose="020B0600070205080204" pitchFamily="50" charset="-128"/>
                <a:ea typeface="ＭＳ Ｐゴシック" panose="020B0600070205080204" pitchFamily="50" charset="-128"/>
              </a:rPr>
              <a:t>演習セット</a:t>
            </a:r>
            <a:endParaRPr kumimoji="1" lang="en-US" altLang="ja-JP" sz="32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ＭＳ Ｐゴシック" panose="020B0600070205080204" pitchFamily="50" charset="-128"/>
              <a:ea typeface="ＭＳ Ｐゴシック" panose="020B0600070205080204" pitchFamily="50" charset="-128"/>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1" lang="ja-JP" altLang="en-US" sz="4400" b="1" i="0" u="none" strike="noStrike" kern="1200" cap="none" spc="0" normalizeH="0" baseline="0" noProof="0" dirty="0" smtClean="0">
                <a:ln>
                  <a:noFill/>
                </a:ln>
                <a:solidFill>
                  <a:srgbClr val="70AD47">
                    <a:lumMod val="50000"/>
                  </a:srgbClr>
                </a:solidFill>
                <a:effectLst>
                  <a:outerShdw blurRad="38100" dist="38100" dir="2700000" algn="tl">
                    <a:srgbClr val="000000">
                      <a:alpha val="43137"/>
                    </a:srgbClr>
                  </a:outerShdw>
                </a:effectLst>
                <a:uLnTx/>
                <a:uFillTx/>
                <a:latin typeface="ＭＳ Ｐゴシック" panose="020B0600070205080204" pitchFamily="50" charset="-128"/>
                <a:ea typeface="ＭＳ Ｐゴシック" panose="020B0600070205080204" pitchFamily="50" charset="-128"/>
                <a:cs typeface="+mj-cs"/>
              </a:rPr>
              <a:t>「①</a:t>
            </a:r>
            <a:r>
              <a:rPr kumimoji="1" lang="en-US" altLang="ja-JP" sz="4400" b="1" i="0" u="none" strike="noStrike" kern="1200" cap="none" spc="0" normalizeH="0" baseline="0" noProof="0" dirty="0" smtClean="0">
                <a:ln>
                  <a:noFill/>
                </a:ln>
                <a:solidFill>
                  <a:srgbClr val="70AD47">
                    <a:lumMod val="50000"/>
                  </a:srgbClr>
                </a:solidFill>
                <a:effectLst>
                  <a:outerShdw blurRad="38100" dist="38100" dir="2700000" algn="tl">
                    <a:srgbClr val="000000">
                      <a:alpha val="43137"/>
                    </a:srgbClr>
                  </a:outerShdw>
                </a:effectLst>
                <a:uLnTx/>
                <a:uFillTx/>
                <a:latin typeface="ＭＳ Ｐゴシック" panose="020B0600070205080204" pitchFamily="50" charset="-128"/>
                <a:ea typeface="ＭＳ Ｐゴシック" panose="020B0600070205080204" pitchFamily="50" charset="-128"/>
                <a:cs typeface="+mj-cs"/>
              </a:rPr>
              <a:t>『Scratch』</a:t>
            </a:r>
            <a:r>
              <a:rPr kumimoji="1" lang="ja-JP" altLang="en-US" sz="4400" b="1" i="0" u="none" strike="noStrike" kern="1200" cap="none" spc="0" normalizeH="0" baseline="0" noProof="0" dirty="0" smtClean="0">
                <a:ln>
                  <a:noFill/>
                </a:ln>
                <a:solidFill>
                  <a:srgbClr val="70AD47">
                    <a:lumMod val="50000"/>
                  </a:srgbClr>
                </a:solidFill>
                <a:effectLst>
                  <a:outerShdw blurRad="38100" dist="38100" dir="2700000" algn="tl">
                    <a:srgbClr val="000000">
                      <a:alpha val="43137"/>
                    </a:srgbClr>
                  </a:outerShdw>
                </a:effectLst>
                <a:uLnTx/>
                <a:uFillTx/>
                <a:latin typeface="ＭＳ Ｐゴシック" panose="020B0600070205080204" pitchFamily="50" charset="-128"/>
                <a:ea typeface="ＭＳ Ｐゴシック" panose="020B0600070205080204" pitchFamily="50" charset="-128"/>
                <a:cs typeface="+mj-cs"/>
              </a:rPr>
              <a:t>を使う準備をしよう」</a:t>
            </a:r>
            <a:endParaRPr kumimoji="1" lang="ja-JP" altLang="en-US" sz="4000" b="0" i="0" u="none" strike="noStrike" kern="1200" cap="none" spc="0" normalizeH="0" baseline="0" noProof="0" dirty="0">
              <a:ln>
                <a:noFill/>
              </a:ln>
              <a:solidFill>
                <a:srgbClr val="70AD47">
                  <a:lumMod val="50000"/>
                </a:srgbClr>
              </a:solidFill>
              <a:effectLst/>
              <a:uLnTx/>
              <a:uFillTx/>
              <a:latin typeface="ＭＳ Ｐゴシック" panose="020B0600070205080204" pitchFamily="50" charset="-128"/>
              <a:ea typeface="ＭＳ Ｐゴシック" panose="020B0600070205080204" pitchFamily="50" charset="-128"/>
              <a:cs typeface="+mj-cs"/>
            </a:endParaRPr>
          </a:p>
        </p:txBody>
      </p:sp>
      <p:sp>
        <p:nvSpPr>
          <p:cNvPr id="9" name="正方形/長方形 8"/>
          <p:cNvSpPr/>
          <p:nvPr/>
        </p:nvSpPr>
        <p:spPr>
          <a:xfrm rot="20850992">
            <a:off x="392930" y="620241"/>
            <a:ext cx="2695943" cy="830997"/>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4800" b="1" i="0" u="none" strike="noStrike" kern="1200" cap="none" spc="0" normalizeH="0" baseline="0" noProof="0" dirty="0" smtClean="0">
                <a:ln w="9525">
                  <a:solidFill>
                    <a:prstClr val="white"/>
                  </a:solidFill>
                  <a:prstDash val="solid"/>
                </a:ln>
                <a:solidFill>
                  <a:srgbClr val="FF0000"/>
                </a:solidFill>
                <a:effectLst>
                  <a:outerShdw blurRad="12700" dist="38100" dir="2700000" algn="tl" rotWithShape="0">
                    <a:prstClr val="white">
                      <a:lumMod val="50000"/>
                    </a:prstClr>
                  </a:outerShdw>
                </a:effectLst>
                <a:uLnTx/>
                <a:uFillTx/>
                <a:latin typeface="Calibri" panose="020F0502020204030204"/>
                <a:ea typeface="游ゴシック" panose="020B0400000000000000" pitchFamily="50" charset="-128"/>
                <a:cs typeface="+mn-cs"/>
              </a:rPr>
              <a:t>Ⅱ</a:t>
            </a:r>
            <a:r>
              <a:rPr kumimoji="0" lang="ja-JP" altLang="en-US" sz="4800" b="1" i="0" u="none" strike="noStrike" kern="1200" cap="none" spc="0" normalizeH="0" baseline="0" noProof="0" dirty="0" smtClean="0">
                <a:ln w="9525">
                  <a:solidFill>
                    <a:prstClr val="white"/>
                  </a:solidFill>
                  <a:prstDash val="solid"/>
                </a:ln>
                <a:solidFill>
                  <a:srgbClr val="70AD47">
                    <a:lumMod val="50000"/>
                  </a:srgbClr>
                </a:solidFill>
                <a:effectLst>
                  <a:outerShdw blurRad="12700" dist="38100" dir="2700000" algn="tl" rotWithShape="0">
                    <a:prstClr val="white">
                      <a:lumMod val="50000"/>
                    </a:prstClr>
                  </a:outerShdw>
                </a:effectLst>
                <a:uLnTx/>
                <a:uFillTx/>
                <a:latin typeface="Calibri" panose="020F0502020204030204"/>
                <a:ea typeface="游ゴシック" panose="020B0400000000000000" pitchFamily="50" charset="-128"/>
                <a:cs typeface="+mn-cs"/>
              </a:rPr>
              <a:t>体験編</a:t>
            </a:r>
            <a:endParaRPr kumimoji="0" lang="ja-JP" altLang="en-US" sz="4800" b="1" i="0" u="none" strike="noStrike" kern="1200" cap="none" spc="0" normalizeH="0" baseline="0" noProof="0" dirty="0">
              <a:ln w="9525">
                <a:solidFill>
                  <a:prstClr val="white"/>
                </a:solidFill>
                <a:prstDash val="solid"/>
              </a:ln>
              <a:solidFill>
                <a:srgbClr val="70AD47">
                  <a:lumMod val="50000"/>
                </a:srgbClr>
              </a:solidFill>
              <a:effectLst>
                <a:outerShdw blurRad="12700" dist="38100" dir="2700000" algn="tl" rotWithShape="0">
                  <a:prstClr val="white">
                    <a:lumMod val="50000"/>
                  </a:prstClr>
                </a:outerShdw>
              </a:effectLst>
              <a:uLnTx/>
              <a:uFillTx/>
              <a:latin typeface="Calibri" panose="020F0502020204030204"/>
              <a:ea typeface="游ゴシック" panose="020B0400000000000000" pitchFamily="50" charset="-128"/>
              <a:cs typeface="+mn-cs"/>
            </a:endParaRPr>
          </a:p>
        </p:txBody>
      </p:sp>
      <p:pic>
        <p:nvPicPr>
          <p:cNvPr id="12" name="図 11"/>
          <p:cNvPicPr>
            <a:picLocks noChangeAspect="1"/>
          </p:cNvPicPr>
          <p:nvPr/>
        </p:nvPicPr>
        <p:blipFill rotWithShape="1">
          <a:blip r:embed="rId3">
            <a:extLst>
              <a:ext uri="{28A0092B-C50C-407E-A947-70E740481C1C}">
                <a14:useLocalDpi xmlns:a14="http://schemas.microsoft.com/office/drawing/2010/main" val="0"/>
              </a:ext>
            </a:extLst>
          </a:blip>
          <a:srcRect b="29721"/>
          <a:stretch/>
        </p:blipFill>
        <p:spPr>
          <a:xfrm>
            <a:off x="5288969" y="2929464"/>
            <a:ext cx="3855031" cy="3563411"/>
          </a:xfrm>
          <a:prstGeom prst="rect">
            <a:avLst/>
          </a:prstGeom>
          <a:effectLst>
            <a:glow rad="228600">
              <a:schemeClr val="accent6">
                <a:satMod val="175000"/>
                <a:alpha val="40000"/>
              </a:schemeClr>
            </a:glow>
            <a:outerShdw blurRad="76200" dir="18900000" sy="23000" kx="-1200000" algn="bl" rotWithShape="0">
              <a:prstClr val="black">
                <a:alpha val="20000"/>
              </a:prstClr>
            </a:outerShdw>
          </a:effectLst>
        </p:spPr>
      </p:pic>
      <p:pic>
        <p:nvPicPr>
          <p:cNvPr id="2" name="図 1"/>
          <p:cNvPicPr>
            <a:picLocks noChangeAspect="1"/>
          </p:cNvPicPr>
          <p:nvPr/>
        </p:nvPicPr>
        <p:blipFill>
          <a:blip r:embed="rId4">
            <a:clrChange>
              <a:clrFrom>
                <a:srgbClr val="FFFFFF"/>
              </a:clrFrom>
              <a:clrTo>
                <a:srgbClr val="FFFFFF">
                  <a:alpha val="0"/>
                </a:srgbClr>
              </a:clrTo>
            </a:clrChange>
          </a:blip>
          <a:stretch>
            <a:fillRect/>
          </a:stretch>
        </p:blipFill>
        <p:spPr>
          <a:xfrm>
            <a:off x="538967" y="3609892"/>
            <a:ext cx="2165044" cy="2472341"/>
          </a:xfrm>
          <a:prstGeom prst="rect">
            <a:avLst/>
          </a:prstGeom>
          <a:effectLst>
            <a:outerShdw blurRad="76200" dir="18900000" sy="23000" kx="-1200000" algn="bl" rotWithShape="0">
              <a:prstClr val="black">
                <a:alpha val="20000"/>
              </a:prstClr>
            </a:outerShdw>
          </a:effectLst>
        </p:spPr>
      </p:pic>
      <p:sp>
        <p:nvSpPr>
          <p:cNvPr id="3" name="正方形/長方形 2"/>
          <p:cNvSpPr/>
          <p:nvPr/>
        </p:nvSpPr>
        <p:spPr>
          <a:xfrm rot="1141113">
            <a:off x="6702724" y="3552406"/>
            <a:ext cx="2241319" cy="830997"/>
          </a:xfrm>
          <a:prstGeom prst="rect">
            <a:avLst/>
          </a:prstGeom>
          <a:noFill/>
        </p:spPr>
        <p:txBody>
          <a:bodyPr wrap="none" lIns="91440" tIns="45720" rIns="91440" bIns="45720">
            <a:spAutoFit/>
          </a:bodyPr>
          <a:lstStyle/>
          <a:p>
            <a:pPr algn="ctr"/>
            <a:r>
              <a:rPr lang="en-US" altLang="ja-JP" sz="2400" dirty="0" smtClean="0">
                <a:ln w="0"/>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rPr>
              <a:t>Ⅱ</a:t>
            </a:r>
            <a:r>
              <a:rPr lang="ja-JP" altLang="en-US" sz="2400" dirty="0" smtClean="0">
                <a:ln w="0"/>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rPr>
              <a:t>体験編２－②</a:t>
            </a:r>
            <a:endParaRPr lang="en-US" altLang="ja-JP" sz="2400" dirty="0" smtClean="0">
              <a:ln w="0"/>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endParaRPr>
          </a:p>
          <a:p>
            <a:pPr algn="ctr"/>
            <a:r>
              <a:rPr lang="ja-JP" altLang="en-US" sz="2400" dirty="0" smtClean="0">
                <a:ln w="0"/>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rPr>
              <a:t>に進もう！</a:t>
            </a:r>
            <a:endParaRPr lang="en-US" altLang="ja-JP" sz="2400" b="0" cap="none" spc="0" dirty="0" smtClean="0">
              <a:ln w="0"/>
              <a:solidFill>
                <a:schemeClr val="tx1"/>
              </a:solidFill>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endParaRPr>
          </a:p>
        </p:txBody>
      </p:sp>
      <p:sp>
        <p:nvSpPr>
          <p:cNvPr id="5" name="AutoShape 2" descr="data:image/png;base64,iVBORw0KGgoAAAANSUhEUgAAAbEAAAFFCAYAAABi09O+AAAgAElEQVR4Xu3deZyO9f7H8fd93zN2ikNHUaGyZo+UtSwlciLHlqhQSVoOKhojDIXKiTo4KdHCyRYhWbJF9n1fs6U9/Gwx99y/x3VrMGPmXsY119zf8br/OJ3TXNfn+7me3+/jvB/XdV/3dbl8Pp9PfBBAAAEEEDBQwEWIGThrtIwAAggg4BcgxFgICCCAAALGChBixk4djSOAAAIIEGKsAQQQQAABYwUIMWOnjsYRQAABBAgx1gACCCCAgLEChJixU0fjCCCAAAKEGGsAAQQQQMBYAULM2KmjcQQQQAABQow1gAACCCBgrAAhZuzU0TgCCCCAACHGGkAAAQQQMFaAEDN26mgcAQQQQIAQYw0ggAACCBgrQIgZO3U0jgACCCBAiLEGEEAAAQSMFSDEjJ06GkcAAQQQIMRYAwgggAACxgoQYsZOHY0jgAACCBBirAEEEEAAAWMFCDFjp47GEUAAAQQIMdYAAggggICxAoSYsVNH4wgggAAChBhrAAEEEEDAWAFCzNipo3EEEEAAAUKMNYAAAgggYKwAIWbs1NE4AggggAAhxhpAAAEEEDBWgBAzdupoHAEEEECAEGMNIIAAAggYK0CIGTt1NI4AAgggQIixBhBAAAEEjBUgxIydOhpHAAEEECDEWAMIIIAAAsYKEGLGTh2NI4AAAggQYqwBBBBAAAFjBQgxY6eOxhFAAAEECDHWAAIIIICAsQKEmLFTR+MIIIAAAoQYawABBBBAwFgBQszYqaNxBBBAAAFCjDWAAAIIIGCsACFm7NTROAIIIIAAIcYaQAABBBAwVoAQM3bqaBwBBBBAgBBjDSCAAAIIGCtAiBk7dTSOAAIIIECIsQYQQAABBIwVIMSMnToaRwABBBAgxFgDCCCAAALGChBixk4djSOAAAIIEGKsAQQQQAABYwUIMWOnjsYRQAABBAgx1gACCCCAgLEChJixU0fjCCCAAAKEGGsAAQQQQMBYAULM2KmjcQQQQAABQow1gAACCCBgrAAhZuzU0TgCCCCAACHGGkAAAQQQMFaAEDN26mgcAQQQQIAQYw0ggAACCBgrQIgZO3U0jgACCCBAiLEGEEAAAQSMFSDEjJ06GkcAAQQQIMRYAwgggAACxgoQYsZOHY0jgAACCBBirAEEEEAAAWMFCDFjp47GEUAAAQQIMdYAAggggICxAoSYsVNH4wgggAAChBhrAAEEEEDAWAFCzNipo3EEEEAAAUKMNYAAAgggYKwAIWbs1NE4AggggAAhxhpAAAEEEDBWgBAzdupoHAEEEECAEGMNIIAAAggYK0CIGTt1NI4AAgggQIixBhBAAAEEjBUgxIydOhpHAAEEECDEWAMIIIAAAsYKEGLGTh2NI4AAAggQYqwBBBBAAAFjBQgxY6eOxhFAAAEECDHWAAIIIICAsQKEmLFTR+MIIIAAAoQYawABBBBAwFgBQszYqaNxBBBAAAFCjDWAAAIIIGCsACFm7NTROAIIIIAAIcYaQAABBBAwVoAQM3bqaBwBBBBAgBBjDSCAAAIIGCtAiBk7dTSOAAIIIECIsQYQQAABBIwVIMSMnToaRwABBBAgxFgDCCCAAALGChBixk4djSOAAAIIEGKsAQQQQAABYwUIMWOnjsYRQAABBAgx1gACCCCAgLEChJixU0fjCCCAAAKEGGsAAQQQQMBYAULM2KmjcQQQQAABQow1gAACCCBgrAAhZuzU0TgCCCCAACHGGkAAAQQQMFaAEDN26mgcAQQQQIAQYw0ggAACCBgrQIgZO3U0jgACCCBAiLEGEEAAAQSMFSDEjJ06GkcAAQQQIMRYAwgggAACxgoQYsZOHY0jgAACCBBirAEEEEAAAWMFCDFjpy5zNn78+HFVLl9Bu/btzZwHyFEhgICtAoSYrZxmFhv65lt6sXu3DG/+p59+UvU7q/n72P39vgzvhwYQQCDyBQixyJ+jdO/w1iJF/WNs3blDWbJkSffxUhrg4MGDuqdmLX3cyatH3/doy47typo1a4b0wqAIIGCOACFmzlylW6dPPPaYFi9c5K//RMcO6hUTk25jpVR4165dali/gSZ18apMIanjh26Vu6+LuvXo4WgfDIYAAuYJEGLmzZntHY947z9aNX2Q3muboEqveXTO69Lm7duULVs228dKXnDzpk166MEm+upf8SqS3+X/87r9UtvRWbRzz+50H58BEEDAbAFCzOz5s6X7VStX6rE2LbS+X4K/3ifLpAEzPGrT9hH1i4uzZYyUiixbulTtHmmrha949fc8Sbco1cvD92LpJk9hBDKPACGWeeYyzUcSHx+vkrfepm0DvUlqVOnn1okzLq3fvEm5cuVKc/2Udpw7Z646P/mklr0ar7w5z5+BXfqxQmz77l2KioqydVyKIYBA5hIgxDLXfKb5aKybO5KHmFVs4Xap8ziPmjVvrpjY3sqTJ9kpU5gjHjt2TPfWqi3rn2v6xCtH1ssDzCr5xAcuVXuou7p07RrmCGyOAAJXkwAhdjXNdoBjTS3EEnepHHtWW/b+oiJFi2jPnj0XKlm3xce+GqP58+YFlfzlt9904uRJdW5wrYa2yxlw+7XfS49/lENbd24PWpcNEEDg6hUgxK7euU9y5MFCLHHjEt2Pa9+RY6pcoaKO/vGH/183LJugp+okqMT1KZ9VXTpQvNennuOP6p2vTuiJe3JqZMd8qc4A34uxOBFAIJgAIRZM6Cr5uxViC17yquC1wQ949b4E3R1zWKOfyqd2tQKfUQWqdui3eBX+W+rfeVkhtnPvHrnd7uBNsQUCCFyVAoTYVTntlx/0/fUb6OlKO9SovC9kkTt6/qjjpxO08983hLxPOBv2nuzSpDVurd244Yq/iwtnXLZFAAFzBAgxc+YqXTuN6dVLrj2fKvYfoYeY1dDRkwm6Nmf6nSmt3OtS+9FuDXn7LTVt1ixdDSiOAALmCRBi5s1ZunT8xdSp+u+gFzXtufO/Fcuoz4z10rB5UTp2Wqp8s1dDWiYo2iOVj41Swwce0PD/vJdRrTEuAghEoAAhFoGTkhEtHTp4SHVq1kzxNnun+inX26N/PPxPvTF4sH/I7du26Z/NHpY3/rS+6xWvanHRurnYrZo9d45TLTEOAghEuAAhFuET5GR7od6hmB49dRnnUp22A/1PCUn+scKsccMH/A8HfnFClHLlv1nzFixIjzaoiQAChgkQYoZNWHq2G26IbflBWrbLpZIFpZolwvsuLflxhHI7vdXfZ0951ekjj4qXrqSJUyenJwe1EUDAAAFCzIBJcqrFUEPsn++5tfmwSy1attR999+vDRs2aNxHY3T29HHN73FO1+YI/nuxtISYtY/V45a4eJWJidLnUyarUqVKTvEwDgIIRKAAIRaBk5JRLYUSYusPuNR6pFtjxo1VzVq1krT6eLv2Wr/qW63sfS7sQwjlTMwq+nSnJ3Vb/Ndac0D6JeEWzV3wTdhjsQMCCGQeAUIs88zlFR+JFWLTn/PqtoIpl0rwSWVeDfx0+bNnz6p08RKa192rQqk/jOOyAUINscSzMes5j9Y+G7duUY4cOa742CmAAAJmChBiZs6b7V0fPXpUd1SoGPDuxLaj3Pr3+GW6/obgP262AnF1H69yhvhy5nBCbNbMmXqzdxd1re9T7PSc2rRtq+0eFEQAATMECDEz5indu7RCp2/TBLWokvINGmO+dWnwLHfI7/jy+Xy6rWixkG/ZDyfEkp+Nrdu4Ubnz5E53IwZAAIHIEyDEIm9OHO+ob2wfTfh0nDb2T/o+sUsbsc7C1ux3hRxi1r5zv56jUQM6afzTwe9cHLXQpV1Z/6F3hg8L6fiH/fsdacvbypVFmrS7lGZ9PTuk/dgIAQQylwAhlrnmM01HY52FbY7zyhPg6VFN3nHr+9+zaNuunWGNEcrNIokFwzkbs36c3bheDa3qk+D/bmz39/vC6ouNEUAgcwgQYpljHtN8FK/Fxmrhl+M0t0fgx021GenWugPhnYlZTU2fNk0bPn9OrzQKfjb29myXjl7fSq8PGnTZ8VhhaH0+GT9e1e6q5v/viQFZqpdbX8yYodtvvz3NDuyIAAJmChBiZs6bbV1bQbC2r1fZowOXnLDCpb7Tgn8nNnfOXNVvUD9JsXDPxtZsWK9rrrnmQo13hv5bw99558L/TjzrSqz7zhyXdkU30Kj337fNhUIIIGCGACFmxjylS5dLFi/WE+3aaevA4A/99fmk+m+69fG0xbrppptS7CfxbMn646WX98IJMeulmWV7RyXZ//jx46pUrrx/zBGjRqn+fQ2SnIlZTw5p/i6XFNNlkVAUgQgXIMQifILSs73ixW7RmCfiVbVY8Et9Vh8/H5eajMirNRs2pFuIWYWPHPXp3sFRAX8DNv7Tz7R161b1HxCn+C/uVMkXftb6zZuUK1eu9CSjNgIIRJgAIRZhE2JHO3Vq1tLTz3RWq9atA5YL5wwpsdAdr3k0c/4SFb6x8GW1X+rWXVMmT9YNhQpp8dJvL/w9LeOcjff5X7/Stt2jeq1fvyRjJSQkyArgS8/2BnZrpQ8nr5DH4/H/bixLlix2UFIDAQQiXIAQi/AJSkt77w4bJusWdOv/7K2wmTRlqvIXyJ+k1KqVK9W6RcuQf8eVuLN1WbF0kKd2JO85LSEmuRTdZr9efaWn/jdhgqreeacqVa6kFcuXa93addq6Y4eyZL08qDYs+p8ebv+KuvXooc5dngnId3vJUsqZM6dWrFmdFmb2QQCBCBAgxCJgEtKzhfeGD9fQt972D/GfkSPV4P77/P+9y9OdlfXHrzSoRfDvw5L3t3a/9NSnebR+8+agrc/+6ivNnvRfDam7VtLFy5blehzR9h/iU93f5XL5Qzjxc/LkSe3Yvl3FixdXrtzBf9hcq1pVRWXLqW8WXv7KluYPNdP69ev8361Z37HxQQABcwUIMXPnLqzOv9+3Tw3q1vMHwzvDh+v5rl31+TNelb38qmBIdedtcemFCdHasWd3wO2ts7Bd+/bKCiXrk7DrY3lX91GWNvvU7oF7U9133KxvZD3140o+nVo30g9/eDVz9myNHTNGbwx8XefOndODTR7U0GGh/aj6SsZnXwQQSH8BQiz9jSNqhMOHDuve2rUVHx+v+S95VShv+K9NSTygo6eku+I8at7i4tuYE/+WeEfh9JkzVbpM6csM9u/fr6JFi+iR++rI7U76K+szf57V4i27deTIkTTb1ah2l3788ccL+9esVVMvvdJTpUqXSnNNdkQAgcgTIMQib04c6eiWm4v4z47aV/fqlUZpHdIl900NNXFXacX0HZqkyK233qppM2coa9bUnwB87NgxXXvttSp+UyFVu73Ehf2ts7AzZ84E3DdYxzt37FDxEiXkO3tCtxUvyxM9goHxdwQMFSDEDJ24K207bTdbnB/VVaCKourb91bl0aNHq1OnTsoaHa0/z53TvHnzVLdu3Ss9xAv7W8fK7fe2cVIIgYgSIMQiajqcayatIRbdep/k8jjXqA0jvdi+vqo3etJ/2ZMPAghkLgFCLHPNZ8hHY4XYpGe9KhP81WD+mp4ST8hd+bWQ67/UvYfaPtpW5cqff9JGRn7GDnpSR+KL6JVXe2VkG4yNAALpIECIpQNqJJSscdddur1sOZUsWfLCnYHW90yHDx/Svj37tO2vF0lab0gO5RPd5kAom13Y5tJHUFk3bli/23qq89Nh1bBr49GvNdeB+JLqFxdnV0nqIIBAhAgQYhEyEXa3MenzidqyZYt2bN9h3djuL587dx7dUbWKqlatqoQEn1o0axrScxPlzqLoVoFvpU/evxViiU/UOHjwoPrE9NbiRYv8m1k/XO7dp0+63ik4Yfx4xfTs5X8MVfyZ4xo09D01erCx3czUQwCBDBYgxDJ4AjJyeCtolvf26prsQbrImk/RD68Pq9VLQyz5jtZzD18fMECnTp3y/6ld+/bq0vVZ/S1/0qeKhDVgKht/+vEnio2JuXA2mnwz3kNmhzI1EMg4AUIs4+wzfOQXn3tOi+ZM14rYIE/t8GRTdMvQX4a5Z/ce3VevXki3tVtBNmzovzXmww/l9Z6/tGn9ruyBRo31QONGqT4xP1S8cz8sVam724bUS6g12Q4BBCJHgBCLnLnIkE6sM6ZlMV7lzRF4+HC+E/v9999VtVLlNAfHsqVLNWvmLM2aMUPWj6YTP9Z3a1WqVvW/FLPdY48leedYat1XLFlUcW8OV6PGXErMkAXGoAikswAhls7AkV5+0cJF6vDYY0EfBBxOiFnHHOhyYlpNrBtTrIf2Wk+o37rT+q4v8OfM/vm6vXbHNIdpsPr8HQEEMl6AEMv4OcjwDpo2+YcO792opb1Sv1PRXSlWnpIdQ+7VCrGVa1Yr39/+FvI+wTa8u+qdOnv2rFavXxdsU//frR6+nDUrXW8gCakRNkIAgXQTIMTSjdaswtb/4Xe+J0HP1U/9obueam/KXaxFSAdmvT7Feo2KXTdOWGdg1ndm23aF9t3cneVLqULVGhr1/vsh9ctGCCBgpgAhZua82d514osmgwVZOJcVrWAsWLCgvl3+XZr7/fPPP1WmRElVqlRJn08J7VFXD9Spqj9OSN+tXpnmcdkRAQTMECDEzJgnR7pM/M6pXpkEDX8k5TMyV55bFNX48nd0pdbgbUWLKXfu3Fq1bq3/rcvhfPr1eU3jxo7VyPf/q3r164e06113VNTpM/H+ZyXyQQCBzC9AiGX+OQ77CK0zqLKFffr8mZRvvXffUEeeOuNCrvtom0f03bJlqlipoj4dPyHFNzJfWmzqlCnq8a9u+vvf/66lK5aHNI7v3EnddtvtKluunKZOnxbSPmyEAALmCxBi5s9huhxBqduK+18gueBlrwpec/kQrrxlFNXwq5DHtr7P+tfzL2jmjBn+fTp26qSGjR5Q6TJltGnTJi1ZtFijRozw37iRL18+TZ0+XYUKFwqp/mfvxij2zU814I3X1bJVq5D2YSMEEMgcAoRY5pjHdDmKyRMn6eUePVTyep+mdk3hrCwqu6JbBL/VPXlzhw4e0vjPPtOSxYu0c8dOf2jdeNNNeubZZ1W7Tu2Qj2X3+m90/0MdVKhQYS1auiTk/dgQAQQyjwAhlnnmMt2OpP4992rfvn3Kk82nCZ19Klog6fdlnjLPyF3+lXQbP3nh6eNH6l89B/l/7Dx/0UL/izX5IIDA1SlAiF2d8x7SUW/csEFtWrbyv2XZii3XX/9p7dymWoJ6N0kaZu4KveQpnT5Pql89f7we7xqn06dOqXqNGvrgozGKiooK6TjYCAEEMq8AIZZ55/aKjqxsqdLy+M7o3Ue8uvOWi2E1c4NL3Sa4/JHmsv4hqUWVBHW/36fcfz1I2Pq+zFNzlFy5bkpTD77401q/cLx6DRyjXXsP+WtYlwz7DYgL63JjmgZnJwQQMEqAEDNqui5vdv369apQoYJtR3Hs2DFVLl9BQ1t7dX/Z1Ms+MsotK8PuLe3TR9+69Mv//ZVokqLcPt1RxKeqt/hU5dbsKlLpQV17UxVlvfZmnfNK1m+/fju4WSdOn9VPP/6oDz6dqVU7TyYZ7KYiRdSxY0e1atNa1jMT+SCAAAIpCRBihq6LFStWqFq1anqqTT1NnL1WzZo10/tX+HSKr2fPVpenO2txT68K5A4M8/tJqcYA92XvI9v9szRtrUur97m09xfp+JmL4XZpxaxZs6rAddf5fwxdvUZ1NbjvPpUoWdLQ2aBtBBDIKAFCLKPkr3Bcl8sln+/iZb5WzRrqtjJ3qH///mmqPGTQYP8t7qG+6fmx0W5dl9unwS1Tf0xVSo30nOjW1HUu7dyzO+wfP6fpwNgJAQQytQAhZuD0xsXF6Z6KBVW9UdIH8lrBZl0OzJMnT1hHVbZ0GZ07c0qb4lJ/APClBY+eku6K84QceMmbKdXr/JM7du3bm+rLKsM6ADZGAIGrVoAQM3DqrVeRWD8KvuwTf0qu6JxJztACHd7+/ftVt3YdVSnq07hOQV6M+Veh73+VGr7t0bzuXhXKlzY8K8R6NkrQ6zPdIT0geOhbb+u94cP9gxUrdovmfDMvbQOzFwIIZDoBQszAKU1+KfHSQxjzdnft/i2rBgwYEPDIPvvkU8XGxPhfv5IvV2gIHy91aeBMt1bEepUnWwr7WM9VrNRbisoh786x8h2YmWJhK8Ssy5adxri15bd8WrV2bYrb/frLr6pWpYquv8an2d28yhLl0n++kYbP82juN/NVtFix0BpnKwQQyLQChJiBUxsoxKzDyZUrl6y3K1tnbKl9rOcjbhnglTvl+y6S7Lb9iEtNh5+/Q3BTf6+iUniOb3SzNVK2ApcPd+KAzn1ZR/LF+/82f4tLr0x2a1Xs+UuXd8e5VahYWX0x48sk+1qvcbFe5/JRB+sW/6Rlf/k/qdbrnpDO4gycXlpGAIEwBAixMLAiZdNgIWb1aT0x3npeYUqfbVu3qVPrhlrwcvBLiH2nuTRhhTvgHYvRrb+XXIFvg4+f90/5fl7hD8N2d/vUtPLFG0KqD3Drj1NuvTF4sHbu2K4PRn+gXNl8WhWben/V+rv1nzH/053V7oyUaaEPBBDIAAFCLAPQr3TI0qVLa+vWrQHLHNixUk906aV58y7//uj3335T7WqVtbZvyiFxLt6ncrFRyuJ/IIZPG/qlHibRDy6Ucod2We/cZzcp8VJi8ua3/iC9PNGt/b9KH3VIUKUigZVK9XJr3oIFKlK06JVysj8CCBgsQIgZOHkxMTGKffUlZcke+C7EujUrqkPnHmrTps1lR2ldTgx0O/2WH6Tm73q0uo9XObOmjhTOSzJnjuqqN0bM0DcvhXYXZGqjHvhNuu8tLicauHRpGQHbBQgx20mdKdigQQPNmTMn2WA+eTe+rYTN7/j/vSt/ZWW5/wtNnjxFTZs2TbKtFWLvP5agGsVT/53X+gMutR7p1oZ+8f6bKlL6uK6rqqh6k0I66Aq3l1WJAsf1SafwfluWvLh1NrdwyRIVvrFwSOOyEQIIZF4BQszQubUexZSQcMllvuO7dG5G3RSPJvujB9WocRNNm3bxZZHjP/1M/fu8qg39Ap8VLdwudR4X+DdhUQ2m+gMz0OfwzpVq1KyDatWurVkzZ2pznFeeMJ8m9fsJqfpAj3rFxOiJjh0MnTnaRgABOwUIMTs1Hay1evVqDYjtpqmzFvlHtb5vCvSpF/ezFm/7U99++62qV6/u3zTYJcXEetYDf5fvcenL5xNSvR0/qv4kuQpUTbUFa6zd3+/z/33F8hV6pFUrLenlVf4Qb+8fNtelEQvcmvX1bBUvUcJBaYZCAIFIFiDEInl2gvSWP39+bV09X9cVKR80xKxS8V6fynQ7on2/eHX33Xfrntq1tWDGZ1r4SvC7FK1LeNarWLYOTH3bM9c/qNz3vHdZ100a1FHJspU1+K23Lvxtz+49uq9evVTfHJ24oXWjx/1ve5Q9e3at3bhB0dHRBs8YrSOAgN0ChJjdog7Xs263Tzj1k+Kn3hHWyJ8sOakhXx7X2ajCmtTFqzKFAu/+2XKX+k93B7wZpEo/j677e0HNWfTdhWJr536oFp36p/ibrsQge7pOgp5vkPR7MuvS4UPD3f6n40+aOlUVKtr3pP6woNgYAQQiWoAQi+jpCd7c6dOnlSNHDn3dq4DuKZPSYzQC19h4UGo5IvhzEBO329g/XtGe1H8h7Q+ygtdrzsJlOnvsoEqXrxXwR8nWj7KrVqrsP8u75Trp/85IPx0/X//DsWNVq3at4AhsgQACV60AIZYJpt56mr11o0ejitk0tXsKT80IcoztP3Bp1R5XwEuFFWLd+jPeFdJDf60gK3zjzdq+a7//EmAoDyQ+deqUpk+bpty5cqvRg40zwaxwCAgg4IQAIeaEskNjvPbaa+rbt6+6NMiloe3zhjVq/SFuHfrDpWnPeVW84MVd9/3i0gNDz7/JuW4pn959NPj3Z9be9w726IQ3j9Zt2hBWH2yMAAIIhCNAiIWjZci2zz//vIYNG6bi10fr9dbX6MHK2YN2/tVGl14c75YrhSuFYzp4dfLM+WceWn9e+ddzD4MVfWiYWz+cvIYgCwbF3xFAIM0ChFia6SJ/x+PHjys2NlYjR47Un3/+6W84d3a3Kha5eIdffIJHP54uoOvySIt7Bj/Lave+W6v2hXZZ0RqPIIv8dUKHCJgsQIiZPHtp7D0+Pl7Lli1Th/aP+d89Nqe7VzeG8W6wcUtd/neBpfpKlmR9EWRpnCh2QwCBoAKEWFCizLVB4nvErKMa1CJBTSqE/wgo6/b3uwd4/JcepzyboFI3BK9hBdmOH128PiVzLSeOBoEMFyDEMnwK7G+gaZN/aNPGjRcK582XVx53lH799Rdli/bpi65e3Zw/hBeJpdBa+9Eurdzr1sQpU1SgQAHVqVlTYzsmqGqx4EHWc6JbX6wjyOyfcSoicPUKEGKZbO6txzvdWyZa7z1y5sKRPTPOrcblfXqgfPCgSY3DutvwyFGpdOkymj5rxoXNrO/dKpUrr4EPJyR5R1hqdaaucanXZHfIt95nsunhcBBAwGYBQsxm0IwslxgogV6xEm5/L3/u1vT1Lj3UrJle7R2jvHlTvnXfCs9Qg2zlXpfaj3Zr+syZKl2mdLgtsT0CCCBwQYAQy0SL4dDBQ6pXu6Y2xV3Z+7oskn7TXRq/3K0bbrhBC5Ys9r8pOtjHCrJn6/rUpW7wuxyPn5Hu7OfRoCFD9PA/mwcrzd8RQACBFAUIsUy2MEJ9Mn1qh/3kWJeW7HArb758Wvrdd8qSNUtYQtb4D1Xy6fXmwYPMKmw9WLhZ8+Ya/OaQsMZhYwQQQMASIMQy2TqwQmRVH69yBXgbc/JDXndA6jzWrWOnXbqjShWN//x/sh4snNZPuEF2R1+Prs1fWIuWLknrkOyHAAJXqQAhlskmfmBcnLYuGK0xHVI/E0rwSR8vdend+W6dOP8baL3cq0v39RIAAAhYSURBVKc6PfmkbRpWkJW83qepXUM7I0u8BT9YA/UaNFBM79681TkYFH9H4CoRIMQy4UQHu6RohdjjH7q0co9bK9euUb58YfzSOQyvCreXlSv+RMiPqbJu+Ah0q771PdrweW59suz8WWKoDxcOo2U2RQABwwQIMcMmLJR2X3zuOW1bPl1fvhD4LGjN91Lb/3rS9QfIje9vqMP7d2hl7/hQWg95G+5wDJmKDRHI1AKEWCadXutsbHUfr3IG+W6sWn+32j35gp5/8YV0k3ipWzdNmTwlpNe4hNPE4d+lem+mbwiH0w/bIoCA8wKEmPPmjow4f948PdWxU9DgiPdKZXunfxBMnjhJL/fooXndvSpk49VL6+7GhUuW8B2ZI6uKQRCIPAFCLPLmxLaOmjdtqgO71mtpr8C/GyvVy63lq1Yrf4H8to2dUqGtW7aqSaNGIf8oOpRmrKfqN2gbq8c7PBHK5myDAAKZTIAQy2QTmvxwit9yq2reGq+R7VP/fqzOG269NXK8qt19lyMa1qXOqkV9GtsptDsXAzVVtZ9HI8aMV7W7qjnSO4MggEBkCRBikTUftnez9Ntv1b7towF/O1Y2xqMRoz/QPffea/v4KRVMvLT4btsE1S2d9uc5WrWty4k8vsqRaWMQBCJSgBCLyGmxt6nDhw6rdo0a+l9nr8rdmLT2xoNSyxHp/51Y8iOyHpFlPQE/2Cd3NqnU9ReDzrrNfvuRiz/Ebv/44+rdJzZYGf6OAAKZVIAQy6QTm/ywzp07p0rlyyun+5SGtExQ5SI+NRrq0cHfXf5nI954Y7J0iwCX5d8tT7ELLh1GwOTQAgIRIkCIRchEONXGzz//rDeHDNGUiZP0Yvdu6vLss04NzTgIIICA7QKEmO2kFEQAAQQQcEqAEHNKmnEQQAABBGwXIMRsJ6UgAggggIBTAoSYU9KMgwACCCBguwAhZjspBRFAAAEEnBIgxJySZhwEEEAAAdsFCDHbSSmIAAIIIOCUACHmlDTjIIAAAgjYLkCI2U5KQQQQQAABpwQIMaekGQcBBBBAwHYBQsx2UgoigAACCDglQIg5Jc04CCCAAAK2CxBitpNSEAEEEEDAKQFCzClpxkEAAQQQsF2AELOdlIIIIIAAAk4JEGJOSTMOAggggIDtAoSY7aQURAABBBBwSoAQc0qacRBAAAEEbBcgxGwnpSACCCCAgFMChJhT0oyDAAIIIGC7ACFmOykFEUAAAQScEiDEnJJmHAQQQAAB2wUIMdtJKYgAAggg4JQAIeaUNOMggAACCNguQIjZTkpBBBBAAAGnBAgxp6QZBwEEEEDAdgFCzHZSCiKAAAIIOCVAiDklzTgIIIAAArYLEGK2k1IQAQQQQMApAULMKWnGQQABBBCwXYAQs52UgggggAACTgkQYk5JMw4CCCCAgO0ChJjtpBREAAEEEHBKgBBzSppxEEAAAQRsFyDEbCelIAIIIICAUwKEmFPSjIMAAgggYLsAIWY7KQURQAABBJwSIMSckmYcBBBAAAHbBQgx20kpiAACCCDglAAh5pQ04yCAAAII2C5AiNlOSkEEEEAAAacECDGnpBkHAQQQQMB2AULMdlIKIoAAAgg4JUCIOSXNOAgggAACtgsQYraTUhABBBBAwCkBQswpacZBAAEEELBdgBCznZSCCCCAAAJOCRBiTkkzDgIIIICA7QKEmO2kFEQAAQQQcEqAEHNKmnEQQAABBGwXIMRsJ6UgAggggIBTAoSYU9KMgwACCCBguwAhZjspBRFAAAEEnBIgxJySZhwEEEAAAdsFCDHbSSmIAAIIIOCUACHmlDTjIIAAAgjYLkCI2U5KQQQQQAABpwQIMaekGQcBBBBAwHYBQsx2UgoigAACCDglQIg5Jc04CCCAAAK2CxBitpNSEAEEEEDAKQFCzClpxkEAAQQQsF2AELOdlIIIIIAAAk4JEGJOSTMOAggggIDtAoSY7aQURAABBBBwSoAQc0qacRBAAAEEbBcgxGwnpSACCCCAgFMChJhT0oyDAAIIIGC7ACFmOykFEUAAAQScEiDEnJJmHAQQQAAB2wUIMdtJKYgAAggg4JQAIeaUNOMggAACCNguQIjZTkpBBBBAAAGnBAgxp6QZBwEEEEDAdgFCzHZSCiKAAAIIOCVAiDklzTgIIIAAArYLEGK2k1IQAQQQQMApAULMKWnGQQABBBCwXYAQs52UgggggAACTgkQYk5JMw4CCCCAgO0ChJjtpBREAAEEEHBKgBBzSppxEEAAAQRsFyDEbCelIAIIIICAUwKEmFPSjIMAAgggYLsAIWY7KQURQAABBJwSIMSckmYcBBBAAAHbBQgx20kpiAACCCDglAAh5pQ04yCAAAII2C5AiNlOSkEEEEAAAacECDGnpBkHAQQQQMB2AULMdlIKIoAAAgg4JUCIOSXNOAgggAACtgsQYraTUhABBBBAwCkBQswpacZBAAEEELBdgBCznZSCCCCAAAJOCRBiTkkzDgIIIICA7QKEmO2kFEQAAQQQcEqAEHNKmnEQQAABBGwXIMRsJ6UgAggggIBTAoSYU9KMgwACCCBguwAhZjspBRFAAAEEnBIgxJySZhwEEEAAAdsFCDHbSSmIAAIIIOCUACHmlDTjIIAAAgjYLkCI2U5KQQQQQAABpwQIMaekGQcBBBBAwHYBQsx2UgoigAACCDglQIg5Jc04CCCAAAK2CxBitpNSEAEEEEDAKQFCzClpxkEAAQQQsF2AELOdlIIIIIAAAk4JEGJOSTMOAggggIDtAoSY7aQURAABBBBwSoAQc0qacRBAAAEEbBcgxGwnpSACCCCAgFMChJhT0oyDAAIIIGC7wP8DuIXz9RBBopg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10" name="図 9"/>
          <p:cNvPicPr>
            <a:picLocks noChangeAspect="1"/>
          </p:cNvPicPr>
          <p:nvPr/>
        </p:nvPicPr>
        <p:blipFill>
          <a:blip r:embed="rId5">
            <a:clrChange>
              <a:clrFrom>
                <a:srgbClr val="F9F9F9"/>
              </a:clrFrom>
              <a:clrTo>
                <a:srgbClr val="F9F9F9">
                  <a:alpha val="0"/>
                </a:srgbClr>
              </a:clrTo>
            </a:clrChange>
          </a:blip>
          <a:stretch>
            <a:fillRect/>
          </a:stretch>
        </p:blipFill>
        <p:spPr>
          <a:xfrm>
            <a:off x="2704011" y="3513909"/>
            <a:ext cx="2474687" cy="2568324"/>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9355995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96842" y="438612"/>
            <a:ext cx="3465261" cy="568477"/>
          </a:xfrm>
          <a:solidFill>
            <a:schemeClr val="accent6">
              <a:lumMod val="40000"/>
              <a:lumOff val="60000"/>
            </a:schemeClr>
          </a:solidFill>
        </p:spPr>
        <p:txBody>
          <a:bodyPr>
            <a:normAutofit fontScale="90000"/>
          </a:bodyPr>
          <a:lstStyle/>
          <a:p>
            <a:r>
              <a:rPr kumimoji="1" lang="ja-JP" altLang="en-US" sz="4000" b="1" dirty="0" smtClean="0">
                <a:solidFill>
                  <a:sysClr val="windowText" lastClr="00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a:t>
            </a:r>
            <a:r>
              <a:rPr kumimoji="1" lang="en-US" altLang="ja-JP" sz="4000" b="1" dirty="0" smtClean="0">
                <a:solidFill>
                  <a:sysClr val="windowText" lastClr="00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Scratch</a:t>
            </a:r>
            <a:r>
              <a:rPr kumimoji="1" lang="ja-JP" altLang="en-US" sz="4000" b="1" dirty="0" smtClean="0">
                <a:solidFill>
                  <a:sysClr val="windowText" lastClr="00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a:t>
            </a:r>
            <a:r>
              <a:rPr lang="ja-JP" altLang="en-US" sz="4000" b="1" dirty="0" smtClean="0">
                <a:solidFill>
                  <a:sysClr val="windowText" lastClr="00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とは？</a:t>
            </a:r>
            <a:endParaRPr kumimoji="1" lang="ja-JP" altLang="en-US" sz="4000" b="1" dirty="0">
              <a:solidFill>
                <a:sysClr val="windowText" lastClr="00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8" name="スライド番号プレースホルダー 7"/>
          <p:cNvSpPr>
            <a:spLocks noGrp="1"/>
          </p:cNvSpPr>
          <p:nvPr>
            <p:ph type="sldNum" sz="quarter" idx="12"/>
          </p:nvPr>
        </p:nvSpPr>
        <p:spPr/>
        <p:txBody>
          <a:bodyPr/>
          <a:lstStyle/>
          <a:p>
            <a:fld id="{9E96CCC7-1AF5-4992-AFCD-53E8CBB0BD37}" type="slidenum">
              <a:rPr kumimoji="1" lang="ja-JP" altLang="en-US" smtClean="0"/>
              <a:t>2</a:t>
            </a:fld>
            <a:endParaRPr kumimoji="1" lang="ja-JP" altLang="en-US"/>
          </a:p>
        </p:txBody>
      </p:sp>
      <p:sp>
        <p:nvSpPr>
          <p:cNvPr id="4" name="テキスト ボックス 3"/>
          <p:cNvSpPr txBox="1"/>
          <p:nvPr/>
        </p:nvSpPr>
        <p:spPr>
          <a:xfrm>
            <a:off x="296842" y="1837562"/>
            <a:ext cx="8847158" cy="4462760"/>
          </a:xfrm>
          <a:prstGeom prst="rect">
            <a:avLst/>
          </a:prstGeom>
          <a:noFill/>
        </p:spPr>
        <p:txBody>
          <a:bodyPr wrap="square" rtlCol="0">
            <a:spAutoFit/>
          </a:bodyPr>
          <a:lstStyle/>
          <a:p>
            <a:r>
              <a:rPr kumimoji="1" lang="ja-JP" altLang="en-US" sz="3600" dirty="0" smtClean="0">
                <a:latin typeface="ＭＳ Ｐゴシック" panose="020B0600070205080204" pitchFamily="50" charset="-128"/>
                <a:ea typeface="ＭＳ Ｐゴシック" panose="020B0600070205080204" pitchFamily="50" charset="-128"/>
              </a:rPr>
              <a:t>必要な</a:t>
            </a:r>
            <a:r>
              <a:rPr kumimoji="1" lang="ja-JP" altLang="en-US" sz="3600" u="sng" dirty="0" smtClean="0">
                <a:latin typeface="ＭＳ Ｐゴシック" panose="020B0600070205080204" pitchFamily="50" charset="-128"/>
                <a:ea typeface="ＭＳ Ｐゴシック" panose="020B0600070205080204" pitchFamily="50" charset="-128"/>
              </a:rPr>
              <a:t>環境</a:t>
            </a:r>
            <a:r>
              <a:rPr kumimoji="1" lang="ja-JP" altLang="en-US" sz="3600" dirty="0" smtClean="0">
                <a:latin typeface="ＭＳ Ｐゴシック" panose="020B0600070205080204" pitchFamily="50" charset="-128"/>
                <a:ea typeface="ＭＳ Ｐゴシック" panose="020B0600070205080204" pitchFamily="50" charset="-128"/>
              </a:rPr>
              <a:t>は？</a:t>
            </a:r>
            <a:endParaRPr kumimoji="1" lang="en-US" altLang="ja-JP" sz="3600" dirty="0" smtClean="0">
              <a:latin typeface="ＭＳ Ｐゴシック" panose="020B0600070205080204" pitchFamily="50" charset="-128"/>
              <a:ea typeface="ＭＳ Ｐゴシック" panose="020B0600070205080204" pitchFamily="50" charset="-128"/>
            </a:endParaRPr>
          </a:p>
          <a:p>
            <a:r>
              <a:rPr kumimoji="1" lang="ja-JP" altLang="en-US" sz="3200" dirty="0" smtClean="0">
                <a:solidFill>
                  <a:srgbClr val="FF0000"/>
                </a:solidFill>
                <a:latin typeface="ＭＳ Ｐゴシック" panose="020B0600070205080204" pitchFamily="50" charset="-128"/>
                <a:ea typeface="ＭＳ Ｐゴシック" panose="020B0600070205080204" pitchFamily="50" charset="-128"/>
              </a:rPr>
              <a:t>インターネットに接続できるコンピュータがあれば可</a:t>
            </a:r>
            <a:endParaRPr kumimoji="1" lang="en-US" altLang="ja-JP" sz="3200" dirty="0" smtClean="0">
              <a:solidFill>
                <a:srgbClr val="FF0000"/>
              </a:solidFill>
              <a:latin typeface="ＭＳ Ｐゴシック" panose="020B0600070205080204" pitchFamily="50" charset="-128"/>
              <a:ea typeface="ＭＳ Ｐゴシック" panose="020B0600070205080204" pitchFamily="50" charset="-128"/>
            </a:endParaRPr>
          </a:p>
          <a:p>
            <a:r>
              <a:rPr kumimoji="1" lang="ja-JP" altLang="en-US" sz="3600" dirty="0" smtClean="0">
                <a:latin typeface="ＭＳ Ｐゴシック" panose="020B0600070205080204" pitchFamily="50" charset="-128"/>
                <a:ea typeface="ＭＳ Ｐゴシック" panose="020B0600070205080204" pitchFamily="50" charset="-128"/>
              </a:rPr>
              <a:t>（インストール不要）</a:t>
            </a:r>
            <a:endParaRPr kumimoji="1" lang="en-US" altLang="ja-JP" sz="3600" dirty="0" smtClean="0">
              <a:latin typeface="ＭＳ Ｐゴシック" panose="020B0600070205080204" pitchFamily="50" charset="-128"/>
              <a:ea typeface="ＭＳ Ｐゴシック" panose="020B0600070205080204" pitchFamily="50" charset="-128"/>
            </a:endParaRPr>
          </a:p>
          <a:p>
            <a:r>
              <a:rPr kumimoji="1" lang="ja-JP" altLang="en-US" sz="3600" u="sng" dirty="0">
                <a:latin typeface="ＭＳ Ｐゴシック" panose="020B0600070205080204" pitchFamily="50" charset="-128"/>
                <a:ea typeface="ＭＳ Ｐゴシック" panose="020B0600070205080204" pitchFamily="50" charset="-128"/>
              </a:rPr>
              <a:t>利用料</a:t>
            </a:r>
            <a:r>
              <a:rPr kumimoji="1" lang="ja-JP" altLang="en-US" sz="3600" dirty="0" smtClean="0">
                <a:latin typeface="ＭＳ Ｐゴシック" panose="020B0600070205080204" pitchFamily="50" charset="-128"/>
                <a:ea typeface="ＭＳ Ｐゴシック" panose="020B0600070205080204" pitchFamily="50" charset="-128"/>
              </a:rPr>
              <a:t>は？　</a:t>
            </a:r>
            <a:r>
              <a:rPr kumimoji="1" lang="ja-JP" altLang="en-US" sz="3600" dirty="0">
                <a:latin typeface="ＭＳ Ｐゴシック" panose="020B0600070205080204" pitchFamily="50" charset="-128"/>
                <a:ea typeface="ＭＳ Ｐゴシック" panose="020B0600070205080204" pitchFamily="50" charset="-128"/>
              </a:rPr>
              <a:t>　</a:t>
            </a:r>
            <a:r>
              <a:rPr kumimoji="1" lang="ja-JP" altLang="en-US" sz="3600" dirty="0" smtClean="0">
                <a:solidFill>
                  <a:srgbClr val="FF0000"/>
                </a:solidFill>
                <a:latin typeface="ＭＳ Ｐゴシック" panose="020B0600070205080204" pitchFamily="50" charset="-128"/>
                <a:ea typeface="ＭＳ Ｐゴシック" panose="020B0600070205080204" pitchFamily="50" charset="-128"/>
              </a:rPr>
              <a:t>無料</a:t>
            </a:r>
            <a:endParaRPr kumimoji="1" lang="en-US" altLang="ja-JP" sz="3600" dirty="0" smtClean="0">
              <a:solidFill>
                <a:srgbClr val="FF0000"/>
              </a:solidFill>
              <a:latin typeface="ＭＳ Ｐゴシック" panose="020B0600070205080204" pitchFamily="50" charset="-128"/>
              <a:ea typeface="ＭＳ Ｐゴシック" panose="020B0600070205080204" pitchFamily="50" charset="-128"/>
            </a:endParaRPr>
          </a:p>
          <a:p>
            <a:r>
              <a:rPr kumimoji="1" lang="ja-JP" altLang="en-US" sz="3600" u="sng" dirty="0">
                <a:latin typeface="ＭＳ Ｐゴシック" panose="020B0600070205080204" pitchFamily="50" charset="-128"/>
                <a:ea typeface="ＭＳ Ｐゴシック" panose="020B0600070205080204" pitchFamily="50" charset="-128"/>
              </a:rPr>
              <a:t>特徴</a:t>
            </a:r>
            <a:r>
              <a:rPr kumimoji="1" lang="ja-JP" altLang="en-US" sz="3600" dirty="0" smtClean="0">
                <a:latin typeface="ＭＳ Ｐゴシック" panose="020B0600070205080204" pitchFamily="50" charset="-128"/>
                <a:ea typeface="ＭＳ Ｐゴシック" panose="020B0600070205080204" pitchFamily="50" charset="-128"/>
              </a:rPr>
              <a:t>は？　</a:t>
            </a:r>
            <a:r>
              <a:rPr kumimoji="1" lang="en-US" altLang="ja-JP" sz="2800" dirty="0" smtClean="0">
                <a:latin typeface="ＭＳ Ｐゴシック" panose="020B0600070205080204" pitchFamily="50" charset="-128"/>
                <a:ea typeface="ＭＳ Ｐゴシック" panose="020B0600070205080204" pitchFamily="50" charset="-128"/>
              </a:rPr>
              <a:t>※</a:t>
            </a:r>
            <a:r>
              <a:rPr kumimoji="1" lang="ja-JP" altLang="en-US" sz="2800" dirty="0" smtClean="0">
                <a:latin typeface="ＭＳ Ｐゴシック" panose="020B0600070205080204" pitchFamily="50" charset="-128"/>
                <a:ea typeface="ＭＳ Ｐゴシック" panose="020B0600070205080204" pitchFamily="50" charset="-128"/>
              </a:rPr>
              <a:t>アカウントを作成すると</a:t>
            </a:r>
            <a:r>
              <a:rPr kumimoji="1" lang="en-US" altLang="ja-JP" sz="2800" dirty="0" smtClean="0">
                <a:latin typeface="ＭＳ Ｐゴシック" panose="020B0600070205080204" pitchFamily="50" charset="-128"/>
                <a:ea typeface="ＭＳ Ｐゴシック" panose="020B0600070205080204" pitchFamily="50" charset="-128"/>
              </a:rPr>
              <a:t>…</a:t>
            </a:r>
          </a:p>
          <a:p>
            <a:r>
              <a:rPr kumimoji="1" lang="ja-JP" altLang="en-US" sz="3600" dirty="0">
                <a:latin typeface="ＭＳ Ｐゴシック" panose="020B0600070205080204" pitchFamily="50" charset="-128"/>
                <a:ea typeface="ＭＳ Ｐゴシック" panose="020B0600070205080204" pitchFamily="50" charset="-128"/>
              </a:rPr>
              <a:t>　</a:t>
            </a:r>
            <a:r>
              <a:rPr kumimoji="1" lang="ja-JP" altLang="en-US" sz="3600" dirty="0" smtClean="0">
                <a:latin typeface="ＭＳ Ｐゴシック" panose="020B0600070205080204" pitchFamily="50" charset="-128"/>
                <a:ea typeface="ＭＳ Ｐゴシック" panose="020B0600070205080204" pitchFamily="50" charset="-128"/>
              </a:rPr>
              <a:t>・作ったプログラムは，</a:t>
            </a:r>
            <a:r>
              <a:rPr kumimoji="1" lang="ja-JP" altLang="en-US" sz="3600" dirty="0" smtClean="0">
                <a:solidFill>
                  <a:srgbClr val="FF0000"/>
                </a:solidFill>
                <a:latin typeface="ＭＳ Ｐゴシック" panose="020B0600070205080204" pitchFamily="50" charset="-128"/>
                <a:ea typeface="ＭＳ Ｐゴシック" panose="020B0600070205080204" pitchFamily="50" charset="-128"/>
              </a:rPr>
              <a:t>自動で保存</a:t>
            </a:r>
            <a:r>
              <a:rPr kumimoji="1" lang="ja-JP" altLang="en-US" sz="3600" dirty="0" smtClean="0">
                <a:latin typeface="ＭＳ Ｐゴシック" panose="020B0600070205080204" pitchFamily="50" charset="-128"/>
                <a:ea typeface="ＭＳ Ｐゴシック" panose="020B0600070205080204" pitchFamily="50" charset="-128"/>
              </a:rPr>
              <a:t>。</a:t>
            </a:r>
            <a:endParaRPr kumimoji="1" lang="en-US" altLang="ja-JP" sz="3600" dirty="0" smtClean="0">
              <a:latin typeface="ＭＳ Ｐゴシック" panose="020B0600070205080204" pitchFamily="50" charset="-128"/>
              <a:ea typeface="ＭＳ Ｐゴシック" panose="020B0600070205080204" pitchFamily="50" charset="-128"/>
            </a:endParaRPr>
          </a:p>
          <a:p>
            <a:r>
              <a:rPr kumimoji="1" lang="ja-JP" altLang="en-US" sz="3600" dirty="0">
                <a:latin typeface="ＭＳ Ｐゴシック" panose="020B0600070205080204" pitchFamily="50" charset="-128"/>
                <a:ea typeface="ＭＳ Ｐゴシック" panose="020B0600070205080204" pitchFamily="50" charset="-128"/>
              </a:rPr>
              <a:t>　</a:t>
            </a:r>
            <a:r>
              <a:rPr kumimoji="1" lang="ja-JP" altLang="en-US" sz="3600" dirty="0" smtClean="0">
                <a:latin typeface="ＭＳ Ｐゴシック" panose="020B0600070205080204" pitchFamily="50" charset="-128"/>
                <a:ea typeface="ＭＳ Ｐゴシック" panose="020B0600070205080204" pitchFamily="50" charset="-128"/>
              </a:rPr>
              <a:t>・プログラムを友達同士で，</a:t>
            </a:r>
            <a:r>
              <a:rPr kumimoji="1" lang="ja-JP" altLang="en-US" sz="3600" dirty="0" smtClean="0">
                <a:solidFill>
                  <a:srgbClr val="FF0000"/>
                </a:solidFill>
                <a:latin typeface="ＭＳ Ｐゴシック" panose="020B0600070205080204" pitchFamily="50" charset="-128"/>
                <a:ea typeface="ＭＳ Ｐゴシック" panose="020B0600070205080204" pitchFamily="50" charset="-128"/>
              </a:rPr>
              <a:t>共有・公開</a:t>
            </a:r>
            <a:r>
              <a:rPr kumimoji="1" lang="ja-JP" altLang="en-US" sz="3600" dirty="0" smtClean="0">
                <a:latin typeface="ＭＳ Ｐゴシック" panose="020B0600070205080204" pitchFamily="50" charset="-128"/>
                <a:ea typeface="ＭＳ Ｐゴシック" panose="020B0600070205080204" pitchFamily="50" charset="-128"/>
              </a:rPr>
              <a:t>も可。</a:t>
            </a:r>
            <a:endParaRPr kumimoji="1" lang="en-US" altLang="ja-JP" sz="3600" dirty="0" smtClean="0">
              <a:latin typeface="ＭＳ Ｐゴシック" panose="020B0600070205080204" pitchFamily="50" charset="-128"/>
              <a:ea typeface="ＭＳ Ｐゴシック" panose="020B0600070205080204" pitchFamily="50" charset="-128"/>
            </a:endParaRPr>
          </a:p>
          <a:p>
            <a:r>
              <a:rPr kumimoji="1" lang="ja-JP" altLang="en-US" sz="3600" dirty="0">
                <a:latin typeface="ＭＳ Ｐゴシック" panose="020B0600070205080204" pitchFamily="50" charset="-128"/>
                <a:ea typeface="ＭＳ Ｐゴシック" panose="020B0600070205080204" pitchFamily="50" charset="-128"/>
              </a:rPr>
              <a:t>　</a:t>
            </a:r>
            <a:r>
              <a:rPr kumimoji="1" lang="ja-JP" altLang="en-US" sz="3600" dirty="0" smtClean="0">
                <a:latin typeface="ＭＳ Ｐゴシック" panose="020B0600070205080204" pitchFamily="50" charset="-128"/>
                <a:ea typeface="ＭＳ Ｐゴシック" panose="020B0600070205080204" pitchFamily="50" charset="-128"/>
              </a:rPr>
              <a:t>・</a:t>
            </a:r>
            <a:r>
              <a:rPr kumimoji="1" lang="ja-JP" altLang="en-US" sz="3600" dirty="0" smtClean="0">
                <a:solidFill>
                  <a:srgbClr val="FF0000"/>
                </a:solidFill>
                <a:latin typeface="ＭＳ Ｐゴシック" panose="020B0600070205080204" pitchFamily="50" charset="-128"/>
                <a:ea typeface="ＭＳ Ｐゴシック" panose="020B0600070205080204" pitchFamily="50" charset="-128"/>
              </a:rPr>
              <a:t>家庭でも</a:t>
            </a:r>
            <a:r>
              <a:rPr kumimoji="1" lang="ja-JP" altLang="en-US" sz="3600" dirty="0" smtClean="0">
                <a:latin typeface="ＭＳ Ｐゴシック" panose="020B0600070205080204" pitchFamily="50" charset="-128"/>
                <a:ea typeface="ＭＳ Ｐゴシック" panose="020B0600070205080204" pitchFamily="50" charset="-128"/>
              </a:rPr>
              <a:t>プログラムの続きが作成できる。</a:t>
            </a:r>
            <a:endParaRPr kumimoji="1" lang="ja-JP" altLang="en-US" sz="2800" dirty="0">
              <a:latin typeface="ＭＳ Ｐゴシック" panose="020B0600070205080204" pitchFamily="50" charset="-128"/>
              <a:ea typeface="ＭＳ Ｐゴシック" panose="020B0600070205080204" pitchFamily="50" charset="-128"/>
            </a:endParaRPr>
          </a:p>
        </p:txBody>
      </p:sp>
      <p:pic>
        <p:nvPicPr>
          <p:cNvPr id="6" name="図 5"/>
          <p:cNvPicPr>
            <a:picLocks noChangeAspect="1"/>
          </p:cNvPicPr>
          <p:nvPr/>
        </p:nvPicPr>
        <p:blipFill>
          <a:blip r:embed="rId3"/>
          <a:stretch>
            <a:fillRect/>
          </a:stretch>
        </p:blipFill>
        <p:spPr>
          <a:xfrm>
            <a:off x="7160997" y="3031661"/>
            <a:ext cx="1383524" cy="1726398"/>
          </a:xfrm>
          <a:prstGeom prst="rect">
            <a:avLst/>
          </a:prstGeom>
        </p:spPr>
      </p:pic>
      <p:sp>
        <p:nvSpPr>
          <p:cNvPr id="3" name="正方形/長方形 2"/>
          <p:cNvSpPr/>
          <p:nvPr/>
        </p:nvSpPr>
        <p:spPr>
          <a:xfrm>
            <a:off x="396428" y="1025774"/>
            <a:ext cx="6677073" cy="830997"/>
          </a:xfrm>
          <a:prstGeom prst="rect">
            <a:avLst/>
          </a:prstGeom>
        </p:spPr>
        <p:txBody>
          <a:bodyPr wrap="square">
            <a:spAutoFit/>
          </a:bodyPr>
          <a:lstStyle/>
          <a:p>
            <a:r>
              <a:rPr kumimoji="1" lang="ja-JP" altLang="en-US" sz="2400" dirty="0"/>
              <a:t>　</a:t>
            </a:r>
            <a:r>
              <a:rPr kumimoji="1" lang="ja-JP" altLang="en-US" sz="2400" b="1" dirty="0"/>
              <a:t>アメリカの</a:t>
            </a:r>
            <a:r>
              <a:rPr kumimoji="1" lang="ja-JP" altLang="en-US" sz="2400" b="1" dirty="0" smtClean="0"/>
              <a:t>マサチューセッツ工科大学で作られた子供向けのプログラミングソフト</a:t>
            </a:r>
            <a:r>
              <a:rPr kumimoji="1" lang="ja-JP" altLang="en-US" sz="2400" b="1" dirty="0"/>
              <a:t>。</a:t>
            </a:r>
            <a:endParaRPr kumimoji="1" lang="en-US" altLang="ja-JP" sz="2400" b="1" dirty="0"/>
          </a:p>
        </p:txBody>
      </p:sp>
      <p:pic>
        <p:nvPicPr>
          <p:cNvPr id="10" name="図 9"/>
          <p:cNvPicPr>
            <a:picLocks noChangeAspect="1"/>
          </p:cNvPicPr>
          <p:nvPr/>
        </p:nvPicPr>
        <p:blipFill rotWithShape="1">
          <a:blip r:embed="rId4"/>
          <a:srcRect t="42222" r="80827" b="22106"/>
          <a:stretch/>
        </p:blipFill>
        <p:spPr>
          <a:xfrm>
            <a:off x="6838113" y="722850"/>
            <a:ext cx="2029292" cy="1572188"/>
          </a:xfrm>
          <a:prstGeom prst="rect">
            <a:avLst/>
          </a:prstGeom>
        </p:spPr>
      </p:pic>
    </p:spTree>
    <p:extLst>
      <p:ext uri="{BB962C8B-B14F-4D97-AF65-F5344CB8AC3E}">
        <p14:creationId xmlns:p14="http://schemas.microsoft.com/office/powerpoint/2010/main" val="40799851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D638FA8-802B-4CC3-821C-FEAAB671A0D4}" type="slidenum">
              <a:rPr kumimoji="1" lang="ja-JP" altLang="en-US" smtClean="0"/>
              <a:t>3</a:t>
            </a:fld>
            <a:endParaRPr kumimoji="1" lang="ja-JP" altLang="en-US"/>
          </a:p>
        </p:txBody>
      </p:sp>
      <p:sp>
        <p:nvSpPr>
          <p:cNvPr id="5" name="タイトル 1"/>
          <p:cNvSpPr txBox="1">
            <a:spLocks/>
          </p:cNvSpPr>
          <p:nvPr/>
        </p:nvSpPr>
        <p:spPr>
          <a:xfrm>
            <a:off x="296842" y="438612"/>
            <a:ext cx="3465261" cy="568477"/>
          </a:xfrm>
          <a:prstGeom prst="rect">
            <a:avLst/>
          </a:prstGeom>
          <a:solidFill>
            <a:schemeClr val="accent6">
              <a:lumMod val="40000"/>
              <a:lumOff val="60000"/>
            </a:schemeClr>
          </a:solidFill>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4000" b="1" dirty="0" smtClean="0">
                <a:solidFill>
                  <a:sysClr val="windowText" lastClr="00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a:t>
            </a:r>
            <a:r>
              <a:rPr lang="en-US" altLang="ja-JP" sz="4000" b="1" dirty="0" smtClean="0">
                <a:solidFill>
                  <a:sysClr val="windowText" lastClr="00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Scratch</a:t>
            </a:r>
            <a:r>
              <a:rPr lang="ja-JP" altLang="en-US" sz="4000" b="1" dirty="0" smtClean="0">
                <a:solidFill>
                  <a:sysClr val="windowText" lastClr="00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」の種類</a:t>
            </a:r>
            <a:endParaRPr lang="ja-JP" altLang="en-US" sz="4000" b="1" dirty="0">
              <a:solidFill>
                <a:sysClr val="windowText" lastClr="00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576360649"/>
              </p:ext>
            </p:extLst>
          </p:nvPr>
        </p:nvGraphicFramePr>
        <p:xfrm>
          <a:off x="296841" y="1174093"/>
          <a:ext cx="8655429" cy="4428613"/>
        </p:xfrm>
        <a:graphic>
          <a:graphicData uri="http://schemas.openxmlformats.org/drawingml/2006/table">
            <a:tbl>
              <a:tblPr firstRow="1" bandRow="1">
                <a:tableStyleId>{93296810-A885-4BE3-A3E7-6D5BEEA58F35}</a:tableStyleId>
              </a:tblPr>
              <a:tblGrid>
                <a:gridCol w="2162426">
                  <a:extLst>
                    <a:ext uri="{9D8B030D-6E8A-4147-A177-3AD203B41FA5}">
                      <a16:colId xmlns:a16="http://schemas.microsoft.com/office/drawing/2014/main" val="212312786"/>
                    </a:ext>
                  </a:extLst>
                </a:gridCol>
                <a:gridCol w="6493003">
                  <a:extLst>
                    <a:ext uri="{9D8B030D-6E8A-4147-A177-3AD203B41FA5}">
                      <a16:colId xmlns:a16="http://schemas.microsoft.com/office/drawing/2014/main" val="2940606657"/>
                    </a:ext>
                  </a:extLst>
                </a:gridCol>
              </a:tblGrid>
              <a:tr h="568189">
                <a:tc>
                  <a:txBody>
                    <a:bodyPr/>
                    <a:lstStyle/>
                    <a:p>
                      <a:pPr algn="ctr"/>
                      <a:r>
                        <a:rPr kumimoji="1" lang="en-US" altLang="ja-JP" sz="2400"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Scratch</a:t>
                      </a:r>
                      <a:r>
                        <a:rPr kumimoji="1" lang="ja-JP" altLang="en-US" sz="2400"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の種類</a:t>
                      </a:r>
                      <a:endParaRPr kumimoji="1" lang="ja-JP" altLang="en-US" sz="2400"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ja-JP" altLang="en-US"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特　徴</a:t>
                      </a:r>
                      <a:endParaRPr kumimoji="1" lang="ja-JP" altLang="en-US"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3151786427"/>
                  </a:ext>
                </a:extLst>
              </a:tr>
              <a:tr h="980709">
                <a:tc>
                  <a:txBody>
                    <a:bodyPr/>
                    <a:lstStyle/>
                    <a:p>
                      <a:pPr algn="ctr"/>
                      <a:r>
                        <a:rPr kumimoji="1" lang="en-US" altLang="ja-JP" sz="2400" b="1" dirty="0" smtClean="0">
                          <a:solidFill>
                            <a:srgbClr val="FF0000"/>
                          </a:solidFill>
                          <a:latin typeface="ＭＳ Ｐゴシック" panose="020B0600070205080204" pitchFamily="50" charset="-128"/>
                          <a:ea typeface="ＭＳ Ｐゴシック" panose="020B0600070205080204" pitchFamily="50" charset="-128"/>
                        </a:rPr>
                        <a:t>Scratch3.0</a:t>
                      </a:r>
                    </a:p>
                    <a:p>
                      <a:pPr algn="ctr"/>
                      <a:r>
                        <a:rPr kumimoji="1" lang="ja-JP" altLang="en-US" sz="2400" b="1" dirty="0" smtClean="0">
                          <a:solidFill>
                            <a:srgbClr val="FF0000"/>
                          </a:solidFill>
                          <a:latin typeface="ＭＳ Ｐゴシック" panose="020B0600070205080204" pitchFamily="50" charset="-128"/>
                          <a:ea typeface="ＭＳ Ｐゴシック" panose="020B0600070205080204" pitchFamily="50" charset="-128"/>
                        </a:rPr>
                        <a:t>（オンライン版）</a:t>
                      </a:r>
                      <a:endParaRPr kumimoji="1" lang="ja-JP" altLang="en-US" sz="2400" b="1" dirty="0">
                        <a:solidFill>
                          <a:srgbClr val="FF0000"/>
                        </a:solidFill>
                        <a:latin typeface="ＭＳ Ｐゴシック" panose="020B0600070205080204" pitchFamily="50" charset="-128"/>
                        <a:ea typeface="ＭＳ Ｐゴシック" panose="020B0600070205080204" pitchFamily="50" charset="-128"/>
                      </a:endParaRPr>
                    </a:p>
                  </a:txBody>
                  <a:tcPr anchor="ctr"/>
                </a:tc>
                <a:tc>
                  <a:txBody>
                    <a:bodyPr/>
                    <a:lstStyle/>
                    <a:p>
                      <a:r>
                        <a:rPr kumimoji="1" lang="ja-JP" altLang="en-US" dirty="0" smtClean="0">
                          <a:latin typeface="ＭＳ Ｐゴシック" panose="020B0600070205080204" pitchFamily="50" charset="-128"/>
                          <a:ea typeface="ＭＳ Ｐゴシック" panose="020B0600070205080204" pitchFamily="50" charset="-128"/>
                        </a:rPr>
                        <a:t>〇</a:t>
                      </a:r>
                      <a:r>
                        <a:rPr kumimoji="1" lang="en-US" altLang="ja-JP" dirty="0" smtClean="0">
                          <a:latin typeface="ＭＳ Ｐゴシック" panose="020B0600070205080204" pitchFamily="50" charset="-128"/>
                          <a:ea typeface="ＭＳ Ｐゴシック" panose="020B0600070205080204" pitchFamily="50" charset="-128"/>
                        </a:rPr>
                        <a:t>Web</a:t>
                      </a:r>
                      <a:r>
                        <a:rPr kumimoji="1" lang="ja-JP" altLang="en-US" dirty="0" smtClean="0">
                          <a:latin typeface="ＭＳ Ｐゴシック" panose="020B0600070205080204" pitchFamily="50" charset="-128"/>
                          <a:ea typeface="ＭＳ Ｐゴシック" panose="020B0600070205080204" pitchFamily="50" charset="-128"/>
                        </a:rPr>
                        <a:t>上で使用でき，インストールは不要</a:t>
                      </a:r>
                      <a:endParaRPr kumimoji="1" lang="en-US" altLang="ja-JP" dirty="0" smtClean="0">
                        <a:latin typeface="ＭＳ Ｐゴシック" panose="020B0600070205080204" pitchFamily="50" charset="-128"/>
                        <a:ea typeface="ＭＳ Ｐゴシック" panose="020B0600070205080204" pitchFamily="50" charset="-128"/>
                      </a:endParaRPr>
                    </a:p>
                    <a:p>
                      <a:r>
                        <a:rPr kumimoji="1" lang="ja-JP" altLang="en-US" dirty="0" smtClean="0">
                          <a:latin typeface="ＭＳ Ｐゴシック" panose="020B0600070205080204" pitchFamily="50" charset="-128"/>
                          <a:ea typeface="ＭＳ Ｐゴシック" panose="020B0600070205080204" pitchFamily="50" charset="-128"/>
                        </a:rPr>
                        <a:t>　</a:t>
                      </a:r>
                      <a:r>
                        <a:rPr kumimoji="1" lang="en-US" altLang="ja-JP" sz="1600" dirty="0" smtClean="0">
                          <a:latin typeface="ＭＳ Ｐゴシック" panose="020B0600070205080204" pitchFamily="50" charset="-128"/>
                          <a:ea typeface="ＭＳ Ｐゴシック" panose="020B0600070205080204" pitchFamily="50" charset="-128"/>
                        </a:rPr>
                        <a:t>※</a:t>
                      </a:r>
                      <a:r>
                        <a:rPr kumimoji="1" lang="ja-JP" altLang="en-US" sz="1600" dirty="0" smtClean="0">
                          <a:latin typeface="ＭＳ Ｐゴシック" panose="020B0600070205080204" pitchFamily="50" charset="-128"/>
                          <a:ea typeface="ＭＳ Ｐゴシック" panose="020B0600070205080204" pitchFamily="50" charset="-128"/>
                        </a:rPr>
                        <a:t>インターネット・エクスプローラ等の一部のブラウザでは使用不可</a:t>
                      </a:r>
                      <a:endParaRPr kumimoji="1" lang="en-US" altLang="ja-JP" sz="1600" dirty="0" smtClean="0">
                        <a:latin typeface="ＭＳ Ｐゴシック" panose="020B0600070205080204" pitchFamily="50" charset="-128"/>
                        <a:ea typeface="ＭＳ Ｐゴシック" panose="020B0600070205080204" pitchFamily="50" charset="-128"/>
                      </a:endParaRPr>
                    </a:p>
                    <a:p>
                      <a:r>
                        <a:rPr kumimoji="1" lang="ja-JP" altLang="en-US" dirty="0" smtClean="0">
                          <a:latin typeface="ＭＳ Ｐゴシック" panose="020B0600070205080204" pitchFamily="50" charset="-128"/>
                          <a:ea typeface="ＭＳ Ｐゴシック" panose="020B0600070205080204" pitchFamily="50" charset="-128"/>
                        </a:rPr>
                        <a:t>〇サインイン（登録）すれば，自動でプログラムが保存される。</a:t>
                      </a:r>
                      <a:endParaRPr kumimoji="1" lang="ja-JP" altLang="en-US"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1528501168"/>
                  </a:ext>
                </a:extLst>
              </a:tr>
              <a:tr h="980709">
                <a:tc>
                  <a:txBody>
                    <a:bodyPr/>
                    <a:lstStyle/>
                    <a:p>
                      <a:pPr algn="ctr"/>
                      <a:r>
                        <a:rPr kumimoji="1" lang="en-US" altLang="ja-JP" sz="2400" dirty="0" smtClean="0">
                          <a:latin typeface="ＭＳ Ｐゴシック" panose="020B0600070205080204" pitchFamily="50" charset="-128"/>
                          <a:ea typeface="ＭＳ Ｐゴシック" panose="020B0600070205080204" pitchFamily="50" charset="-128"/>
                        </a:rPr>
                        <a:t>Scratch</a:t>
                      </a:r>
                    </a:p>
                    <a:p>
                      <a:pPr algn="ctr"/>
                      <a:r>
                        <a:rPr kumimoji="1" lang="ja-JP" altLang="en-US" sz="2400" dirty="0" smtClean="0">
                          <a:latin typeface="ＭＳ Ｐゴシック" panose="020B0600070205080204" pitchFamily="50" charset="-128"/>
                          <a:ea typeface="ＭＳ Ｐゴシック" panose="020B0600070205080204" pitchFamily="50" charset="-128"/>
                        </a:rPr>
                        <a:t>ディスクトップ</a:t>
                      </a:r>
                      <a:endParaRPr kumimoji="1" lang="ja-JP" altLang="en-US" sz="2400" dirty="0">
                        <a:latin typeface="ＭＳ Ｐゴシック" panose="020B0600070205080204" pitchFamily="50" charset="-128"/>
                        <a:ea typeface="ＭＳ Ｐゴシック" panose="020B0600070205080204" pitchFamily="50" charset="-128"/>
                      </a:endParaRPr>
                    </a:p>
                  </a:txBody>
                  <a:tcPr anchor="ctr"/>
                </a:tc>
                <a:tc>
                  <a:txBody>
                    <a:bodyPr/>
                    <a:lstStyle/>
                    <a:p>
                      <a:r>
                        <a:rPr kumimoji="1" lang="ja-JP" altLang="en-US" sz="1800" kern="1200" dirty="0" smtClean="0">
                          <a:solidFill>
                            <a:schemeClr val="dk1"/>
                          </a:solidFill>
                          <a:latin typeface="ＭＳ Ｐゴシック" panose="020B0600070205080204" pitchFamily="50" charset="-128"/>
                          <a:ea typeface="ＭＳ Ｐゴシック" panose="020B0600070205080204" pitchFamily="50" charset="-128"/>
                          <a:cs typeface="+mn-cs"/>
                        </a:rPr>
                        <a:t>〇端末にインストールして使用する。インターネット環境は不要</a:t>
                      </a:r>
                      <a:endParaRPr kumimoji="1" lang="en-US" altLang="ja-JP" sz="1800" kern="1200" dirty="0" smtClean="0">
                        <a:solidFill>
                          <a:schemeClr val="dk1"/>
                        </a:solidFill>
                        <a:latin typeface="ＭＳ Ｐゴシック" panose="020B0600070205080204" pitchFamily="50" charset="-128"/>
                        <a:ea typeface="ＭＳ Ｐゴシック" panose="020B0600070205080204" pitchFamily="50" charset="-128"/>
                        <a:cs typeface="+mn-cs"/>
                      </a:endParaRPr>
                    </a:p>
                    <a:p>
                      <a:r>
                        <a:rPr kumimoji="1" lang="ja-JP" altLang="en-US" sz="1800" kern="1200" dirty="0" smtClean="0">
                          <a:solidFill>
                            <a:schemeClr val="dk1"/>
                          </a:solidFill>
                          <a:latin typeface="ＭＳ Ｐゴシック" panose="020B0600070205080204" pitchFamily="50" charset="-128"/>
                          <a:ea typeface="ＭＳ Ｐゴシック" panose="020B0600070205080204" pitchFamily="50" charset="-128"/>
                          <a:cs typeface="+mn-cs"/>
                        </a:rPr>
                        <a:t>　</a:t>
                      </a:r>
                      <a:r>
                        <a:rPr kumimoji="1" lang="en-US" altLang="ja-JP" sz="1800" kern="1200" dirty="0" smtClean="0">
                          <a:solidFill>
                            <a:schemeClr val="dk1"/>
                          </a:solidFill>
                          <a:latin typeface="ＭＳ Ｐゴシック" panose="020B0600070205080204" pitchFamily="50" charset="-128"/>
                          <a:ea typeface="ＭＳ Ｐゴシック" panose="020B0600070205080204" pitchFamily="50" charset="-128"/>
                          <a:cs typeface="+mn-cs"/>
                        </a:rPr>
                        <a:t>※</a:t>
                      </a:r>
                      <a:r>
                        <a:rPr kumimoji="1" lang="en-US" altLang="ja-JP" sz="1800" kern="1200" dirty="0" smtClean="0">
                          <a:solidFill>
                            <a:schemeClr val="dk1"/>
                          </a:solidFill>
                          <a:latin typeface="ＭＳ Ｐゴシック" panose="020B0600070205080204" pitchFamily="50" charset="-128"/>
                          <a:ea typeface="ＭＳ Ｐゴシック" panose="020B0600070205080204" pitchFamily="50" charset="-128"/>
                          <a:cs typeface="+mn-cs"/>
                          <a:hlinkClick r:id="rId3"/>
                        </a:rPr>
                        <a:t>https://scratch.mit.edu/download</a:t>
                      </a:r>
                      <a:r>
                        <a:rPr kumimoji="1" lang="ja-JP" altLang="en-US" sz="1800" kern="1200" dirty="0" smtClean="0">
                          <a:solidFill>
                            <a:schemeClr val="dk1"/>
                          </a:solidFill>
                          <a:latin typeface="ＭＳ Ｐゴシック" panose="020B0600070205080204" pitchFamily="50" charset="-128"/>
                          <a:ea typeface="ＭＳ Ｐゴシック" panose="020B0600070205080204" pitchFamily="50" charset="-128"/>
                          <a:cs typeface="+mn-cs"/>
                        </a:rPr>
                        <a:t>　からダウンロード</a:t>
                      </a:r>
                      <a:endParaRPr kumimoji="1" lang="en-US" altLang="ja-JP" sz="1800" kern="1200" dirty="0" smtClean="0">
                        <a:solidFill>
                          <a:schemeClr val="dk1"/>
                        </a:solidFill>
                        <a:latin typeface="ＭＳ Ｐゴシック" panose="020B0600070205080204" pitchFamily="50" charset="-128"/>
                        <a:ea typeface="ＭＳ Ｐゴシック" panose="020B0600070205080204" pitchFamily="50" charset="-128"/>
                        <a:cs typeface="+mn-cs"/>
                      </a:endParaRPr>
                    </a:p>
                    <a:p>
                      <a:r>
                        <a:rPr kumimoji="1" lang="ja-JP" altLang="en-US" sz="1800" kern="1200" dirty="0" smtClean="0">
                          <a:solidFill>
                            <a:schemeClr val="dk1"/>
                          </a:solidFill>
                          <a:latin typeface="ＭＳ Ｐゴシック" panose="020B0600070205080204" pitchFamily="50" charset="-128"/>
                          <a:ea typeface="ＭＳ Ｐゴシック" panose="020B0600070205080204" pitchFamily="50" charset="-128"/>
                          <a:cs typeface="+mn-cs"/>
                        </a:rPr>
                        <a:t>〇</a:t>
                      </a:r>
                      <a:r>
                        <a:rPr kumimoji="1" lang="en-US" altLang="ja-JP" sz="1800" kern="1200" dirty="0" smtClean="0">
                          <a:solidFill>
                            <a:schemeClr val="dk1"/>
                          </a:solidFill>
                          <a:latin typeface="ＭＳ Ｐゴシック" panose="020B0600070205080204" pitchFamily="50" charset="-128"/>
                          <a:ea typeface="ＭＳ Ｐゴシック" panose="020B0600070205080204" pitchFamily="50" charset="-128"/>
                          <a:cs typeface="+mn-cs"/>
                        </a:rPr>
                        <a:t>Windows10</a:t>
                      </a:r>
                      <a:r>
                        <a:rPr kumimoji="1" lang="ja-JP" altLang="en-US" sz="1800" kern="1200" dirty="0" smtClean="0">
                          <a:solidFill>
                            <a:schemeClr val="dk1"/>
                          </a:solidFill>
                          <a:latin typeface="ＭＳ Ｐゴシック" panose="020B0600070205080204" pitchFamily="50" charset="-128"/>
                          <a:ea typeface="ＭＳ Ｐゴシック" panose="020B0600070205080204" pitchFamily="50" charset="-128"/>
                          <a:cs typeface="+mn-cs"/>
                        </a:rPr>
                        <a:t>以上，</a:t>
                      </a:r>
                      <a:r>
                        <a:rPr kumimoji="1" lang="en-US" altLang="ja-JP" sz="1800" kern="1200" dirty="0" smtClean="0">
                          <a:solidFill>
                            <a:schemeClr val="dk1"/>
                          </a:solidFill>
                          <a:latin typeface="ＭＳ Ｐゴシック" panose="020B0600070205080204" pitchFamily="50" charset="-128"/>
                          <a:ea typeface="ＭＳ Ｐゴシック" panose="020B0600070205080204" pitchFamily="50" charset="-128"/>
                          <a:cs typeface="+mn-cs"/>
                        </a:rPr>
                        <a:t>Mac</a:t>
                      </a:r>
                      <a:r>
                        <a:rPr kumimoji="1" lang="ja-JP" altLang="en-US" sz="1800" kern="1200" baseline="0" dirty="0" smtClean="0">
                          <a:solidFill>
                            <a:schemeClr val="dk1"/>
                          </a:solidFill>
                          <a:latin typeface="ＭＳ Ｐゴシック" panose="020B0600070205080204" pitchFamily="50" charset="-128"/>
                          <a:ea typeface="ＭＳ Ｐゴシック" panose="020B0600070205080204" pitchFamily="50" charset="-128"/>
                          <a:cs typeface="+mn-cs"/>
                        </a:rPr>
                        <a:t> </a:t>
                      </a:r>
                      <a:r>
                        <a:rPr kumimoji="1" lang="en-US" altLang="ja-JP" sz="1800" kern="1200" dirty="0" smtClean="0">
                          <a:solidFill>
                            <a:schemeClr val="dk1"/>
                          </a:solidFill>
                          <a:latin typeface="ＭＳ Ｐゴシック" panose="020B0600070205080204" pitchFamily="50" charset="-128"/>
                          <a:ea typeface="ＭＳ Ｐゴシック" panose="020B0600070205080204" pitchFamily="50" charset="-128"/>
                          <a:cs typeface="+mn-cs"/>
                        </a:rPr>
                        <a:t>OS</a:t>
                      </a:r>
                      <a:r>
                        <a:rPr kumimoji="1" lang="ja-JP" altLang="en-US" sz="1800" kern="1200" baseline="0" dirty="0" smtClean="0">
                          <a:solidFill>
                            <a:schemeClr val="dk1"/>
                          </a:solidFill>
                          <a:latin typeface="ＭＳ Ｐゴシック" panose="020B0600070205080204" pitchFamily="50" charset="-128"/>
                          <a:ea typeface="ＭＳ Ｐゴシック" panose="020B0600070205080204" pitchFamily="50" charset="-128"/>
                          <a:cs typeface="+mn-cs"/>
                        </a:rPr>
                        <a:t> </a:t>
                      </a:r>
                      <a:r>
                        <a:rPr kumimoji="1" lang="en-US" altLang="ja-JP" sz="1800" kern="1200" baseline="0" dirty="0" smtClean="0">
                          <a:solidFill>
                            <a:schemeClr val="dk1"/>
                          </a:solidFill>
                          <a:latin typeface="ＭＳ Ｐゴシック" panose="020B0600070205080204" pitchFamily="50" charset="-128"/>
                          <a:ea typeface="ＭＳ Ｐゴシック" panose="020B0600070205080204" pitchFamily="50" charset="-128"/>
                          <a:cs typeface="+mn-cs"/>
                        </a:rPr>
                        <a:t>10.13</a:t>
                      </a:r>
                      <a:r>
                        <a:rPr kumimoji="1" lang="ja-JP" altLang="en-US" sz="1800" kern="1200" baseline="0" dirty="0" smtClean="0">
                          <a:solidFill>
                            <a:schemeClr val="dk1"/>
                          </a:solidFill>
                          <a:latin typeface="ＭＳ Ｐゴシック" panose="020B0600070205080204" pitchFamily="50" charset="-128"/>
                          <a:ea typeface="ＭＳ Ｐゴシック" panose="020B0600070205080204" pitchFamily="50" charset="-128"/>
                          <a:cs typeface="+mn-cs"/>
                        </a:rPr>
                        <a:t>以上のみ利用可</a:t>
                      </a:r>
                      <a:endParaRPr kumimoji="1" lang="ja-JP" altLang="en-US" sz="1800" kern="1200" dirty="0">
                        <a:solidFill>
                          <a:schemeClr val="dk1"/>
                        </a:solidFill>
                        <a:latin typeface="ＭＳ Ｐゴシック" panose="020B0600070205080204" pitchFamily="50" charset="-128"/>
                        <a:ea typeface="ＭＳ Ｐゴシック" panose="020B0600070205080204" pitchFamily="50" charset="-128"/>
                        <a:cs typeface="+mn-cs"/>
                      </a:endParaRPr>
                    </a:p>
                  </a:txBody>
                  <a:tcPr anchor="ctr"/>
                </a:tc>
                <a:extLst>
                  <a:ext uri="{0D108BD9-81ED-4DB2-BD59-A6C34878D82A}">
                    <a16:rowId xmlns:a16="http://schemas.microsoft.com/office/drawing/2014/main" val="3575105655"/>
                  </a:ext>
                </a:extLst>
              </a:tr>
              <a:tr h="949503">
                <a:tc>
                  <a:txBody>
                    <a:bodyPr/>
                    <a:lstStyle/>
                    <a:p>
                      <a:pPr algn="ctr"/>
                      <a:r>
                        <a:rPr kumimoji="1" lang="en-US" altLang="ja-JP" sz="2400" dirty="0" smtClean="0">
                          <a:latin typeface="ＭＳ Ｐゴシック" panose="020B0600070205080204" pitchFamily="50" charset="-128"/>
                          <a:ea typeface="ＭＳ Ｐゴシック" panose="020B0600070205080204" pitchFamily="50" charset="-128"/>
                        </a:rPr>
                        <a:t>Scratch2.0</a:t>
                      </a:r>
                    </a:p>
                    <a:p>
                      <a:pPr algn="ctr"/>
                      <a:r>
                        <a:rPr kumimoji="1" lang="ja-JP" altLang="en-US" sz="2000" dirty="0" smtClean="0">
                          <a:latin typeface="ＭＳ Ｐゴシック" panose="020B0600070205080204" pitchFamily="50" charset="-128"/>
                          <a:ea typeface="ＭＳ Ｐゴシック" panose="020B0600070205080204" pitchFamily="50" charset="-128"/>
                        </a:rPr>
                        <a:t>オフラインエディタ</a:t>
                      </a:r>
                      <a:endParaRPr kumimoji="1" lang="ja-JP" altLang="en-US" sz="2000" dirty="0">
                        <a:latin typeface="ＭＳ Ｐゴシック" panose="020B0600070205080204" pitchFamily="50" charset="-128"/>
                        <a:ea typeface="ＭＳ Ｐゴシック" panose="020B0600070205080204" pitchFamily="50" charset="-128"/>
                      </a:endParaRPr>
                    </a:p>
                  </a:txBody>
                  <a:tcPr anchor="ctr"/>
                </a:tc>
                <a:tc>
                  <a:txBody>
                    <a:bodyPr/>
                    <a:lstStyle/>
                    <a:p>
                      <a:r>
                        <a:rPr kumimoji="1" lang="ja-JP" altLang="en-US" dirty="0" smtClean="0">
                          <a:latin typeface="ＭＳ Ｐゴシック" panose="020B0600070205080204" pitchFamily="50" charset="-128"/>
                          <a:ea typeface="ＭＳ Ｐゴシック" panose="020B0600070205080204" pitchFamily="50" charset="-128"/>
                        </a:rPr>
                        <a:t>〇端末にインストールして使用する。インターネット環境は不要</a:t>
                      </a:r>
                      <a:endParaRPr kumimoji="1" lang="en-US" altLang="ja-JP" dirty="0" smtClean="0">
                        <a:latin typeface="ＭＳ Ｐゴシック" panose="020B0600070205080204" pitchFamily="50" charset="-128"/>
                        <a:ea typeface="ＭＳ Ｐゴシック" panose="020B0600070205080204" pitchFamily="50" charset="-128"/>
                      </a:endParaRPr>
                    </a:p>
                    <a:p>
                      <a:r>
                        <a:rPr kumimoji="1" lang="ja-JP" altLang="en-US" dirty="0" smtClean="0">
                          <a:latin typeface="ＭＳ Ｐゴシック" panose="020B0600070205080204" pitchFamily="50" charset="-128"/>
                          <a:ea typeface="ＭＳ Ｐゴシック" panose="020B0600070205080204" pitchFamily="50" charset="-128"/>
                        </a:rPr>
                        <a:t>　</a:t>
                      </a:r>
                      <a:r>
                        <a:rPr kumimoji="1" lang="en-US" altLang="ja-JP" dirty="0" smtClean="0">
                          <a:latin typeface="ＭＳ Ｐゴシック" panose="020B0600070205080204" pitchFamily="50" charset="-128"/>
                          <a:ea typeface="ＭＳ Ｐゴシック" panose="020B0600070205080204" pitchFamily="50" charset="-128"/>
                        </a:rPr>
                        <a:t>※</a:t>
                      </a:r>
                      <a:r>
                        <a:rPr kumimoji="1" lang="en-US" altLang="ja-JP" dirty="0" smtClean="0">
                          <a:latin typeface="ＭＳ Ｐゴシック" panose="020B0600070205080204" pitchFamily="50" charset="-128"/>
                          <a:ea typeface="ＭＳ Ｐゴシック" panose="020B0600070205080204" pitchFamily="50" charset="-128"/>
                          <a:hlinkClick r:id="rId4"/>
                        </a:rPr>
                        <a:t>https://scratch.mit.edu/download/scratch2</a:t>
                      </a:r>
                      <a:r>
                        <a:rPr kumimoji="1" lang="ja-JP" altLang="en-US" dirty="0" smtClean="0">
                          <a:latin typeface="ＭＳ Ｐゴシック" panose="020B0600070205080204" pitchFamily="50" charset="-128"/>
                          <a:ea typeface="ＭＳ Ｐゴシック" panose="020B0600070205080204" pitchFamily="50" charset="-128"/>
                        </a:rPr>
                        <a:t>　からダウンロード</a:t>
                      </a:r>
                      <a:endParaRPr kumimoji="1" lang="en-US" altLang="ja-JP" dirty="0" smtClean="0">
                        <a:latin typeface="ＭＳ Ｐゴシック" panose="020B0600070205080204" pitchFamily="50" charset="-128"/>
                        <a:ea typeface="ＭＳ Ｐゴシック" panose="020B0600070205080204" pitchFamily="50" charset="-128"/>
                      </a:endParaRPr>
                    </a:p>
                    <a:p>
                      <a:r>
                        <a:rPr kumimoji="1" lang="ja-JP" altLang="en-US" dirty="0" smtClean="0">
                          <a:latin typeface="ＭＳ Ｐゴシック" panose="020B0600070205080204" pitchFamily="50" charset="-128"/>
                          <a:ea typeface="ＭＳ Ｐゴシック" panose="020B0600070205080204" pitchFamily="50" charset="-128"/>
                        </a:rPr>
                        <a:t>〇</a:t>
                      </a:r>
                      <a:r>
                        <a:rPr kumimoji="1" lang="pt-BR" altLang="ja-JP" dirty="0" smtClean="0">
                          <a:latin typeface="ＭＳ Ｐゴシック" panose="020B0600070205080204" pitchFamily="50" charset="-128"/>
                          <a:ea typeface="ＭＳ Ｐゴシック" panose="020B0600070205080204" pitchFamily="50" charset="-128"/>
                        </a:rPr>
                        <a:t>Windows 2000, XP, Vista, 7, 8</a:t>
                      </a:r>
                      <a:r>
                        <a:rPr kumimoji="1" lang="ja-JP" altLang="en-US" dirty="0" smtClean="0">
                          <a:latin typeface="ＭＳ Ｐゴシック" panose="020B0600070205080204" pitchFamily="50" charset="-128"/>
                          <a:ea typeface="ＭＳ Ｐゴシック" panose="020B0600070205080204" pitchFamily="50" charset="-128"/>
                        </a:rPr>
                        <a:t>で利用可</a:t>
                      </a:r>
                    </a:p>
                  </a:txBody>
                  <a:tcPr anchor="ctr"/>
                </a:tc>
                <a:extLst>
                  <a:ext uri="{0D108BD9-81ED-4DB2-BD59-A6C34878D82A}">
                    <a16:rowId xmlns:a16="http://schemas.microsoft.com/office/drawing/2014/main" val="1408604787"/>
                  </a:ext>
                </a:extLst>
              </a:tr>
              <a:tr h="949503">
                <a:tc>
                  <a:txBody>
                    <a:bodyPr/>
                    <a:lstStyle/>
                    <a:p>
                      <a:pPr algn="ctr"/>
                      <a:r>
                        <a:rPr kumimoji="1" lang="en-US" altLang="ja-JP" sz="2400" dirty="0" smtClean="0">
                          <a:latin typeface="ＭＳ Ｐゴシック" panose="020B0600070205080204" pitchFamily="50" charset="-128"/>
                          <a:ea typeface="ＭＳ Ｐゴシック" panose="020B0600070205080204" pitchFamily="50" charset="-128"/>
                        </a:rPr>
                        <a:t>Scratch1.4</a:t>
                      </a:r>
                      <a:endParaRPr kumimoji="1" lang="ja-JP" altLang="en-US" sz="2400" dirty="0">
                        <a:latin typeface="ＭＳ Ｐゴシック" panose="020B0600070205080204" pitchFamily="50" charset="-128"/>
                        <a:ea typeface="ＭＳ Ｐゴシック" panose="020B0600070205080204" pitchFamily="50" charset="-128"/>
                      </a:endParaRPr>
                    </a:p>
                  </a:txBody>
                  <a:tcPr anchor="ctr"/>
                </a:tc>
                <a:tc>
                  <a:txBody>
                    <a:bodyPr/>
                    <a:lstStyle/>
                    <a:p>
                      <a:r>
                        <a:rPr kumimoji="1" lang="ja-JP" altLang="en-US" dirty="0" smtClean="0">
                          <a:latin typeface="ＭＳ Ｐゴシック" panose="020B0600070205080204" pitchFamily="50" charset="-128"/>
                          <a:ea typeface="ＭＳ Ｐゴシック" panose="020B0600070205080204" pitchFamily="50" charset="-128"/>
                        </a:rPr>
                        <a:t>〇端末にインストールして使用する。インターネット環境は不要</a:t>
                      </a:r>
                      <a:endParaRPr kumimoji="1" lang="en-US" altLang="ja-JP" dirty="0" smtClean="0">
                        <a:latin typeface="ＭＳ Ｐゴシック" panose="020B0600070205080204" pitchFamily="50" charset="-128"/>
                        <a:ea typeface="ＭＳ Ｐゴシック" panose="020B0600070205080204" pitchFamily="50" charset="-128"/>
                      </a:endParaRPr>
                    </a:p>
                    <a:p>
                      <a:r>
                        <a:rPr kumimoji="1" lang="ja-JP" altLang="en-US" dirty="0" smtClean="0">
                          <a:latin typeface="ＭＳ Ｐゴシック" panose="020B0600070205080204" pitchFamily="50" charset="-128"/>
                          <a:ea typeface="ＭＳ Ｐゴシック" panose="020B0600070205080204" pitchFamily="50" charset="-128"/>
                        </a:rPr>
                        <a:t>〇端末が古かったり，上記のバージョンが動作しない場合に利用</a:t>
                      </a:r>
                      <a:endParaRPr kumimoji="1" lang="ja-JP" altLang="en-US"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1682597446"/>
                  </a:ext>
                </a:extLst>
              </a:tr>
            </a:tbl>
          </a:graphicData>
        </a:graphic>
      </p:graphicFrame>
      <p:sp>
        <p:nvSpPr>
          <p:cNvPr id="8" name="テキスト ボックス 7"/>
          <p:cNvSpPr txBox="1"/>
          <p:nvPr/>
        </p:nvSpPr>
        <p:spPr>
          <a:xfrm>
            <a:off x="296841" y="5769711"/>
            <a:ext cx="8537443" cy="707886"/>
          </a:xfrm>
          <a:prstGeom prst="rect">
            <a:avLst/>
          </a:prstGeom>
          <a:solidFill>
            <a:srgbClr val="FFFF00"/>
          </a:solidFill>
        </p:spPr>
        <p:txBody>
          <a:bodyPr wrap="square" rtlCol="0">
            <a:spAutoFit/>
          </a:bodyPr>
          <a:lstStyle/>
          <a:p>
            <a:r>
              <a:rPr kumimoji="1" lang="en-US" altLang="ja-JP" sz="2000" b="1" dirty="0" smtClean="0">
                <a:effectLst>
                  <a:outerShdw blurRad="38100" dist="38100" dir="2700000" algn="tl">
                    <a:srgbClr val="000000">
                      <a:alpha val="43137"/>
                    </a:srgbClr>
                  </a:outerShdw>
                </a:effectLst>
              </a:rPr>
              <a:t>※</a:t>
            </a:r>
            <a:r>
              <a:rPr kumimoji="1" lang="ja-JP" altLang="en-US" sz="2000" b="1" dirty="0" smtClean="0">
                <a:effectLst>
                  <a:outerShdw blurRad="38100" dist="38100" dir="2700000" algn="tl">
                    <a:srgbClr val="000000">
                      <a:alpha val="43137"/>
                    </a:srgbClr>
                  </a:outerShdw>
                </a:effectLst>
              </a:rPr>
              <a:t>学校の端末で利用できるかどうかは，</a:t>
            </a:r>
            <a:r>
              <a:rPr kumimoji="1" lang="en-US" altLang="ja-JP" sz="2000" b="1" dirty="0" smtClean="0">
                <a:effectLst>
                  <a:outerShdw blurRad="38100" dist="38100" dir="2700000" algn="tl">
                    <a:srgbClr val="000000">
                      <a:alpha val="43137"/>
                    </a:srgbClr>
                  </a:outerShdw>
                </a:effectLst>
              </a:rPr>
              <a:t/>
            </a:r>
            <a:br>
              <a:rPr kumimoji="1" lang="en-US" altLang="ja-JP" sz="2000" b="1" dirty="0" smtClean="0">
                <a:effectLst>
                  <a:outerShdw blurRad="38100" dist="38100" dir="2700000" algn="tl">
                    <a:srgbClr val="000000">
                      <a:alpha val="43137"/>
                    </a:srgbClr>
                  </a:outerShdw>
                </a:effectLst>
              </a:rPr>
            </a:br>
            <a:r>
              <a:rPr kumimoji="1" lang="ja-JP" altLang="en-US" sz="2000" b="1" dirty="0" smtClean="0">
                <a:effectLst>
                  <a:outerShdw blurRad="38100" dist="38100" dir="2700000" algn="tl">
                    <a:srgbClr val="000000">
                      <a:alpha val="43137"/>
                    </a:srgbClr>
                  </a:outerShdw>
                </a:effectLst>
              </a:rPr>
              <a:t>　　　　本パックの</a:t>
            </a:r>
            <a:r>
              <a:rPr kumimoji="1" lang="ja-JP" altLang="en-US" sz="2000" b="1" dirty="0" smtClean="0">
                <a:solidFill>
                  <a:srgbClr val="FF0000"/>
                </a:solidFill>
                <a:effectLst>
                  <a:outerShdw blurRad="38100" dist="38100" dir="2700000" algn="tl">
                    <a:srgbClr val="000000">
                      <a:alpha val="43137"/>
                    </a:srgbClr>
                  </a:outerShdw>
                </a:effectLst>
              </a:rPr>
              <a:t>「</a:t>
            </a:r>
            <a:r>
              <a:rPr kumimoji="1" lang="en-US" altLang="ja-JP" sz="2000" b="1" dirty="0" smtClean="0">
                <a:solidFill>
                  <a:srgbClr val="FF0000"/>
                </a:solidFill>
                <a:effectLst>
                  <a:outerShdw blurRad="38100" dist="38100" dir="2700000" algn="tl">
                    <a:srgbClr val="000000">
                      <a:alpha val="43137"/>
                    </a:srgbClr>
                  </a:outerShdw>
                </a:effectLst>
              </a:rPr>
              <a:t>Scratch</a:t>
            </a:r>
            <a:r>
              <a:rPr kumimoji="1" lang="ja-JP" altLang="en-US" sz="2000" b="1" dirty="0" smtClean="0">
                <a:solidFill>
                  <a:srgbClr val="FF0000"/>
                </a:solidFill>
                <a:effectLst>
                  <a:outerShdw blurRad="38100" dist="38100" dir="2700000" algn="tl">
                    <a:srgbClr val="000000">
                      <a:alpha val="43137"/>
                    </a:srgbClr>
                  </a:outerShdw>
                </a:effectLst>
              </a:rPr>
              <a:t>利用環境判定ツール」</a:t>
            </a:r>
            <a:r>
              <a:rPr kumimoji="1" lang="ja-JP" altLang="en-US" sz="2000" b="1" dirty="0" smtClean="0">
                <a:effectLst>
                  <a:outerShdw blurRad="38100" dist="38100" dir="2700000" algn="tl">
                    <a:srgbClr val="000000">
                      <a:alpha val="43137"/>
                    </a:srgbClr>
                  </a:outerShdw>
                </a:effectLst>
              </a:rPr>
              <a:t>で確認してください。</a:t>
            </a:r>
            <a:endParaRPr kumimoji="1" lang="ja-JP" altLang="en-US" sz="2000" b="1" dirty="0">
              <a:effectLst>
                <a:outerShdw blurRad="38100" dist="38100" dir="2700000" algn="tl">
                  <a:srgbClr val="000000">
                    <a:alpha val="43137"/>
                  </a:srgbClr>
                </a:outerShdw>
              </a:effectLst>
            </a:endParaRPr>
          </a:p>
        </p:txBody>
      </p:sp>
      <p:sp>
        <p:nvSpPr>
          <p:cNvPr id="2" name="正方形/長方形 1"/>
          <p:cNvSpPr/>
          <p:nvPr/>
        </p:nvSpPr>
        <p:spPr>
          <a:xfrm>
            <a:off x="282093" y="1725561"/>
            <a:ext cx="8655429" cy="100289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866005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07363" y="470518"/>
            <a:ext cx="4880829" cy="605807"/>
          </a:xfrm>
          <a:prstGeom prst="rect">
            <a:avLst/>
          </a:prstGeom>
          <a:solidFill>
            <a:schemeClr val="accent6">
              <a:lumMod val="40000"/>
              <a:lumOff val="60000"/>
            </a:schemeClr>
          </a:solidFill>
        </p:spPr>
        <p:txBody>
          <a:bodyPr vert="horz" lIns="91440" tIns="45720" rIns="91440" bIns="45720" rtlCol="0" anchor="ctr">
            <a:normAutofit fontScale="97500"/>
          </a:bodyPr>
          <a:lstStyle>
            <a:defPPr>
              <a:defRPr lang="en-US"/>
            </a:defPPr>
            <a:lvl1pPr defTabSz="914400">
              <a:lnSpc>
                <a:spcPct val="90000"/>
              </a:lnSpc>
              <a:spcBef>
                <a:spcPct val="0"/>
              </a:spcBef>
              <a:buNone/>
              <a:defRPr kumimoji="1" sz="4000" b="1">
                <a:solidFill>
                  <a:sysClr val="windowText" lastClr="00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mj-cs"/>
              </a:defRPr>
            </a:lvl1pPr>
          </a:lstStyle>
          <a:p>
            <a:r>
              <a:rPr lang="ja-JP" altLang="en-US" sz="3600" dirty="0" smtClean="0"/>
              <a:t>「</a:t>
            </a:r>
            <a:r>
              <a:rPr lang="en-US" altLang="ja-JP" sz="3600" dirty="0"/>
              <a:t>Scratch</a:t>
            </a:r>
            <a:r>
              <a:rPr lang="ja-JP" altLang="en-US" sz="3600" dirty="0"/>
              <a:t>」に登録する。</a:t>
            </a:r>
          </a:p>
        </p:txBody>
      </p:sp>
      <p:sp>
        <p:nvSpPr>
          <p:cNvPr id="6" name="テキスト ボックス 5"/>
          <p:cNvSpPr txBox="1"/>
          <p:nvPr/>
        </p:nvSpPr>
        <p:spPr>
          <a:xfrm>
            <a:off x="207363" y="1268361"/>
            <a:ext cx="8612172" cy="1323439"/>
          </a:xfrm>
          <a:prstGeom prst="rect">
            <a:avLst/>
          </a:prstGeom>
          <a:solidFill>
            <a:schemeClr val="accent6">
              <a:lumMod val="20000"/>
              <a:lumOff val="80000"/>
            </a:schemeClr>
          </a:solidFill>
        </p:spPr>
        <p:txBody>
          <a:bodyPr wrap="square" rtlCol="0">
            <a:spAutoFit/>
          </a:bodyPr>
          <a:lstStyle/>
          <a:p>
            <a:r>
              <a:rPr kumimoji="1" lang="ja-JP" altLang="en-US" sz="2400" dirty="0" smtClean="0"/>
              <a:t>１　インターネット検索サイト等で</a:t>
            </a:r>
            <a:r>
              <a:rPr kumimoji="1" lang="ja-JP" altLang="en-US" sz="2400" b="1" dirty="0" smtClean="0">
                <a:solidFill>
                  <a:srgbClr val="FF0000"/>
                </a:solidFill>
              </a:rPr>
              <a:t>「</a:t>
            </a:r>
            <a:r>
              <a:rPr kumimoji="1" lang="en-US" altLang="ja-JP" sz="2400" b="1" dirty="0" smtClean="0">
                <a:solidFill>
                  <a:srgbClr val="FF0000"/>
                </a:solidFill>
              </a:rPr>
              <a:t>Scratch</a:t>
            </a:r>
            <a:r>
              <a:rPr kumimoji="1" lang="ja-JP" altLang="en-US" sz="2400" b="1" dirty="0" smtClean="0">
                <a:solidFill>
                  <a:srgbClr val="FF0000"/>
                </a:solidFill>
              </a:rPr>
              <a:t>」</a:t>
            </a:r>
            <a:r>
              <a:rPr kumimoji="1" lang="ja-JP" altLang="en-US" sz="2400" dirty="0" smtClean="0"/>
              <a:t>を検索するか，　　</a:t>
            </a:r>
            <a:endParaRPr kumimoji="1" lang="en-US" altLang="ja-JP" sz="2400" dirty="0" smtClean="0"/>
          </a:p>
          <a:p>
            <a:r>
              <a:rPr kumimoji="1" lang="ja-JP" altLang="en-US" sz="2400" dirty="0"/>
              <a:t>　右</a:t>
            </a:r>
            <a:r>
              <a:rPr kumimoji="1" lang="ja-JP" altLang="en-US" sz="2400" dirty="0" smtClean="0"/>
              <a:t>記の</a:t>
            </a:r>
            <a:r>
              <a:rPr kumimoji="1" lang="en-US" altLang="ja-JP" sz="2400" dirty="0" smtClean="0"/>
              <a:t>URL</a:t>
            </a:r>
            <a:r>
              <a:rPr kumimoji="1" lang="ja-JP" altLang="en-US" sz="2400" dirty="0" smtClean="0"/>
              <a:t>にアクセスする。　　　</a:t>
            </a:r>
            <a:r>
              <a:rPr kumimoji="1" lang="en-US" altLang="ja-JP" sz="2400" dirty="0" smtClean="0">
                <a:hlinkClick r:id="rId3"/>
              </a:rPr>
              <a:t>https</a:t>
            </a:r>
            <a:r>
              <a:rPr kumimoji="1" lang="en-US" altLang="ja-JP" sz="2400" dirty="0">
                <a:hlinkClick r:id="rId3"/>
              </a:rPr>
              <a:t>://scratch.mit.edu</a:t>
            </a:r>
            <a:r>
              <a:rPr kumimoji="1" lang="en-US" altLang="ja-JP" sz="2400" dirty="0" smtClean="0">
                <a:hlinkClick r:id="rId3"/>
              </a:rPr>
              <a:t>/</a:t>
            </a:r>
            <a:endParaRPr kumimoji="1" lang="en-US" altLang="ja-JP" sz="2400" dirty="0" smtClean="0"/>
          </a:p>
          <a:p>
            <a:r>
              <a:rPr kumimoji="1" lang="ja-JP" altLang="en-US" sz="2400" dirty="0"/>
              <a:t>　</a:t>
            </a:r>
            <a:r>
              <a:rPr kumimoji="1" lang="ja-JP" altLang="en-US" sz="2400" dirty="0" smtClean="0"/>
              <a:t>検索ワード　➡　</a:t>
            </a:r>
            <a:r>
              <a:rPr kumimoji="1" lang="ja-JP" altLang="en-US" sz="2400" b="1" dirty="0" smtClean="0">
                <a:solidFill>
                  <a:srgbClr val="FF0000"/>
                </a:solidFill>
                <a:effectLst>
                  <a:outerShdw blurRad="38100" dist="38100" dir="2700000" algn="tl">
                    <a:srgbClr val="000000">
                      <a:alpha val="43137"/>
                    </a:srgbClr>
                  </a:outerShdw>
                </a:effectLst>
              </a:rPr>
              <a:t>〇 </a:t>
            </a:r>
            <a:r>
              <a:rPr kumimoji="1" lang="en-US" altLang="ja-JP" sz="3200" b="1" dirty="0" smtClean="0">
                <a:solidFill>
                  <a:srgbClr val="FF0000"/>
                </a:solidFill>
                <a:effectLst>
                  <a:outerShdw blurRad="38100" dist="38100" dir="2700000" algn="tl">
                    <a:srgbClr val="000000">
                      <a:alpha val="43137"/>
                    </a:srgbClr>
                  </a:outerShdw>
                </a:effectLst>
              </a:rPr>
              <a:t>Scratch</a:t>
            </a:r>
            <a:r>
              <a:rPr kumimoji="1" lang="ja-JP" altLang="en-US" sz="2400" b="1" dirty="0" smtClean="0">
                <a:effectLst>
                  <a:outerShdw blurRad="38100" dist="38100" dir="2700000" algn="tl">
                    <a:srgbClr val="000000">
                      <a:alpha val="43137"/>
                    </a:srgbClr>
                  </a:outerShdw>
                </a:effectLst>
              </a:rPr>
              <a:t>　</a:t>
            </a:r>
            <a:r>
              <a:rPr kumimoji="1" lang="en-US" altLang="ja-JP" sz="2400" b="1" dirty="0" smtClean="0">
                <a:solidFill>
                  <a:srgbClr val="002060"/>
                </a:solidFill>
                <a:effectLst>
                  <a:outerShdw blurRad="38100" dist="38100" dir="2700000" algn="tl">
                    <a:srgbClr val="000000">
                      <a:alpha val="43137"/>
                    </a:srgbClr>
                  </a:outerShdw>
                </a:effectLst>
              </a:rPr>
              <a:t>× </a:t>
            </a:r>
            <a:r>
              <a:rPr kumimoji="1" lang="ja-JP" altLang="en-US" sz="2400" b="1" dirty="0" smtClean="0">
                <a:solidFill>
                  <a:srgbClr val="002060"/>
                </a:solidFill>
                <a:effectLst>
                  <a:outerShdw blurRad="38100" dist="38100" dir="2700000" algn="tl">
                    <a:srgbClr val="000000">
                      <a:alpha val="43137"/>
                    </a:srgbClr>
                  </a:outerShdw>
                </a:effectLst>
              </a:rPr>
              <a:t>スクラッチ</a:t>
            </a:r>
            <a:endParaRPr kumimoji="1" lang="en-US" altLang="ja-JP" sz="2400" b="1" dirty="0" smtClean="0">
              <a:solidFill>
                <a:srgbClr val="002060"/>
              </a:solidFill>
              <a:effectLst>
                <a:outerShdw blurRad="38100" dist="38100" dir="2700000" algn="tl">
                  <a:srgbClr val="000000">
                    <a:alpha val="43137"/>
                  </a:srgbClr>
                </a:outerShdw>
              </a:effectLst>
            </a:endParaRPr>
          </a:p>
        </p:txBody>
      </p:sp>
      <p:sp>
        <p:nvSpPr>
          <p:cNvPr id="10" name="テキスト ボックス 9"/>
          <p:cNvSpPr txBox="1"/>
          <p:nvPr/>
        </p:nvSpPr>
        <p:spPr>
          <a:xfrm>
            <a:off x="207363" y="2704348"/>
            <a:ext cx="8612172" cy="461665"/>
          </a:xfrm>
          <a:prstGeom prst="rect">
            <a:avLst/>
          </a:prstGeom>
          <a:solidFill>
            <a:schemeClr val="accent6">
              <a:lumMod val="20000"/>
              <a:lumOff val="80000"/>
            </a:schemeClr>
          </a:solidFill>
        </p:spPr>
        <p:txBody>
          <a:bodyPr wrap="square" rtlCol="0">
            <a:spAutoFit/>
          </a:bodyPr>
          <a:lstStyle/>
          <a:p>
            <a:r>
              <a:rPr kumimoji="1" lang="en-US" altLang="ja-JP" sz="2400" dirty="0" smtClean="0"/>
              <a:t>※</a:t>
            </a:r>
            <a:r>
              <a:rPr kumimoji="1" lang="ja-JP" altLang="en-US" sz="2400" dirty="0" smtClean="0"/>
              <a:t>　検索した場合，下記の検索結果を選択して開く。</a:t>
            </a:r>
            <a:endParaRPr kumimoji="1" lang="en-US" altLang="ja-JP" sz="2400" dirty="0" smtClean="0"/>
          </a:p>
        </p:txBody>
      </p:sp>
      <p:pic>
        <p:nvPicPr>
          <p:cNvPr id="11" name="図 10"/>
          <p:cNvPicPr>
            <a:picLocks noChangeAspect="1"/>
          </p:cNvPicPr>
          <p:nvPr/>
        </p:nvPicPr>
        <p:blipFill>
          <a:blip r:embed="rId4"/>
          <a:stretch>
            <a:fillRect/>
          </a:stretch>
        </p:blipFill>
        <p:spPr>
          <a:xfrm>
            <a:off x="348288" y="3387546"/>
            <a:ext cx="8330321" cy="12918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図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69715" y="4409768"/>
            <a:ext cx="1535031" cy="2013156"/>
          </a:xfrm>
          <a:prstGeom prst="rect">
            <a:avLst/>
          </a:prstGeom>
          <a:effectLst>
            <a:outerShdw blurRad="76200" dir="18900000" sy="23000" kx="-1200000" algn="bl" rotWithShape="0">
              <a:prstClr val="black">
                <a:alpha val="20000"/>
              </a:prstClr>
            </a:outerShdw>
          </a:effectLst>
        </p:spPr>
      </p:pic>
      <p:sp>
        <p:nvSpPr>
          <p:cNvPr id="2" name="角丸四角形吹き出し 1"/>
          <p:cNvSpPr/>
          <p:nvPr/>
        </p:nvSpPr>
        <p:spPr>
          <a:xfrm>
            <a:off x="4173794" y="4896465"/>
            <a:ext cx="2448232" cy="1238864"/>
          </a:xfrm>
          <a:prstGeom prst="wedgeRoundRectCallout">
            <a:avLst>
              <a:gd name="adj1" fmla="val 70733"/>
              <a:gd name="adj2" fmla="val -27161"/>
              <a:gd name="adj3" fmla="val 16667"/>
            </a:avLst>
          </a:prstGeom>
          <a:solidFill>
            <a:schemeClr val="accent6">
              <a:lumMod val="75000"/>
            </a:schemeClr>
          </a:solidFill>
          <a:ln>
            <a:solidFill>
              <a:schemeClr val="accent6">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t>これが，</a:t>
            </a:r>
            <a:r>
              <a:rPr kumimoji="1" lang="en-US" altLang="ja-JP" sz="2800" dirty="0" smtClean="0">
                <a:solidFill>
                  <a:srgbClr val="FFFF00"/>
                </a:solidFill>
                <a:effectLst>
                  <a:outerShdw blurRad="38100" dist="38100" dir="2700000" algn="tl">
                    <a:srgbClr val="000000">
                      <a:alpha val="43137"/>
                    </a:srgbClr>
                  </a:outerShdw>
                </a:effectLst>
              </a:rPr>
              <a:t>Scratch</a:t>
            </a:r>
          </a:p>
          <a:p>
            <a:pPr algn="ctr"/>
            <a:r>
              <a:rPr kumimoji="1" lang="ja-JP" altLang="en-US" sz="2400" dirty="0" smtClean="0"/>
              <a:t>のページだよ。</a:t>
            </a:r>
            <a:endParaRPr kumimoji="1" lang="ja-JP" altLang="en-US" sz="2400" dirty="0"/>
          </a:p>
        </p:txBody>
      </p:sp>
    </p:spTree>
    <p:extLst>
      <p:ext uri="{BB962C8B-B14F-4D97-AF65-F5344CB8AC3E}">
        <p14:creationId xmlns:p14="http://schemas.microsoft.com/office/powerpoint/2010/main" val="33113843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75890" y="1196791"/>
            <a:ext cx="8612172" cy="461665"/>
          </a:xfrm>
          <a:prstGeom prst="rect">
            <a:avLst/>
          </a:prstGeom>
          <a:solidFill>
            <a:schemeClr val="accent6">
              <a:lumMod val="20000"/>
              <a:lumOff val="80000"/>
            </a:schemeClr>
          </a:solidFill>
        </p:spPr>
        <p:txBody>
          <a:bodyPr wrap="square" rtlCol="0">
            <a:spAutoFit/>
          </a:bodyPr>
          <a:lstStyle/>
          <a:p>
            <a:r>
              <a:rPr kumimoji="1" lang="ja-JP" altLang="en-US" sz="2400" dirty="0" smtClean="0"/>
              <a:t>２　メニューから</a:t>
            </a:r>
            <a:r>
              <a:rPr kumimoji="1" lang="ja-JP" altLang="en-US" sz="2400" b="1" dirty="0" smtClean="0">
                <a:solidFill>
                  <a:srgbClr val="FF0000"/>
                </a:solidFill>
              </a:rPr>
              <a:t>「</a:t>
            </a:r>
            <a:r>
              <a:rPr kumimoji="1" lang="en-US" altLang="ja-JP" sz="2400" b="1" dirty="0" smtClean="0">
                <a:solidFill>
                  <a:srgbClr val="FF0000"/>
                </a:solidFill>
              </a:rPr>
              <a:t>Scratch</a:t>
            </a:r>
            <a:r>
              <a:rPr kumimoji="1" lang="ja-JP" altLang="en-US" sz="2400" b="1" dirty="0" smtClean="0">
                <a:solidFill>
                  <a:srgbClr val="FF0000"/>
                </a:solidFill>
              </a:rPr>
              <a:t>に参加しよう」</a:t>
            </a:r>
            <a:r>
              <a:rPr kumimoji="1" lang="ja-JP" altLang="en-US" sz="2400" dirty="0" smtClean="0"/>
              <a:t>をクリックする。</a:t>
            </a:r>
            <a:endParaRPr kumimoji="1" lang="en-US" altLang="ja-JP" sz="2400" dirty="0" smtClean="0"/>
          </a:p>
        </p:txBody>
      </p:sp>
      <p:sp>
        <p:nvSpPr>
          <p:cNvPr id="4" name="スライド番号プレースホルダー 3"/>
          <p:cNvSpPr>
            <a:spLocks noGrp="1"/>
          </p:cNvSpPr>
          <p:nvPr>
            <p:ph type="sldNum" sz="quarter" idx="12"/>
          </p:nvPr>
        </p:nvSpPr>
        <p:spPr/>
        <p:txBody>
          <a:bodyPr/>
          <a:lstStyle/>
          <a:p>
            <a:fld id="{DD638FA8-802B-4CC3-821C-FEAAB671A0D4}" type="slidenum">
              <a:rPr kumimoji="1" lang="ja-JP" altLang="en-US" smtClean="0"/>
              <a:t>5</a:t>
            </a:fld>
            <a:endParaRPr kumimoji="1" lang="ja-JP" altLang="en-US"/>
          </a:p>
        </p:txBody>
      </p:sp>
      <p:pic>
        <p:nvPicPr>
          <p:cNvPr id="5" name="図 4"/>
          <p:cNvPicPr>
            <a:picLocks noChangeAspect="1"/>
          </p:cNvPicPr>
          <p:nvPr/>
        </p:nvPicPr>
        <p:blipFill>
          <a:blip r:embed="rId3"/>
          <a:stretch>
            <a:fillRect/>
          </a:stretch>
        </p:blipFill>
        <p:spPr>
          <a:xfrm>
            <a:off x="207363" y="1861925"/>
            <a:ext cx="8522723" cy="2244668"/>
          </a:xfrm>
          <a:prstGeom prst="rect">
            <a:avLst/>
          </a:prstGeom>
        </p:spPr>
      </p:pic>
      <p:sp>
        <p:nvSpPr>
          <p:cNvPr id="6" name="角丸四角形 5"/>
          <p:cNvSpPr/>
          <p:nvPr/>
        </p:nvSpPr>
        <p:spPr>
          <a:xfrm>
            <a:off x="6281796" y="1861925"/>
            <a:ext cx="1520101" cy="386255"/>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8" name="下矢印 7"/>
          <p:cNvSpPr/>
          <p:nvPr/>
        </p:nvSpPr>
        <p:spPr>
          <a:xfrm rot="3129400">
            <a:off x="7644630" y="1541846"/>
            <a:ext cx="480848" cy="591207"/>
          </a:xfrm>
          <a:prstGeom prst="downArrow">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9" name="テキスト ボックス 8"/>
          <p:cNvSpPr txBox="1"/>
          <p:nvPr/>
        </p:nvSpPr>
        <p:spPr>
          <a:xfrm>
            <a:off x="207363" y="470518"/>
            <a:ext cx="4880829" cy="605807"/>
          </a:xfrm>
          <a:prstGeom prst="rect">
            <a:avLst/>
          </a:prstGeom>
          <a:solidFill>
            <a:schemeClr val="accent6">
              <a:lumMod val="40000"/>
              <a:lumOff val="60000"/>
            </a:schemeClr>
          </a:solidFill>
        </p:spPr>
        <p:txBody>
          <a:bodyPr vert="horz" lIns="91440" tIns="45720" rIns="91440" bIns="45720" rtlCol="0" anchor="ctr">
            <a:normAutofit fontScale="97500"/>
          </a:bodyPr>
          <a:lstStyle>
            <a:defPPr>
              <a:defRPr lang="en-US"/>
            </a:defPPr>
            <a:lvl1pPr defTabSz="914400">
              <a:lnSpc>
                <a:spcPct val="90000"/>
              </a:lnSpc>
              <a:spcBef>
                <a:spcPct val="0"/>
              </a:spcBef>
              <a:buNone/>
              <a:defRPr kumimoji="1" sz="4000" b="1">
                <a:solidFill>
                  <a:sysClr val="windowText" lastClr="00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mj-cs"/>
              </a:defRPr>
            </a:lvl1pPr>
          </a:lstStyle>
          <a:p>
            <a:r>
              <a:rPr lang="ja-JP" altLang="en-US" sz="3600" dirty="0" smtClean="0"/>
              <a:t>「</a:t>
            </a:r>
            <a:r>
              <a:rPr lang="en-US" altLang="ja-JP" sz="3600" dirty="0"/>
              <a:t>Scratch</a:t>
            </a:r>
            <a:r>
              <a:rPr lang="ja-JP" altLang="en-US" sz="3600" dirty="0"/>
              <a:t>」に登録する。</a:t>
            </a:r>
          </a:p>
        </p:txBody>
      </p:sp>
      <p:pic>
        <p:nvPicPr>
          <p:cNvPr id="10" name="図 9"/>
          <p:cNvPicPr>
            <a:picLocks noChangeAspect="1"/>
          </p:cNvPicPr>
          <p:nvPr/>
        </p:nvPicPr>
        <p:blipFill>
          <a:blip r:embed="rId4"/>
          <a:stretch>
            <a:fillRect/>
          </a:stretch>
        </p:blipFill>
        <p:spPr>
          <a:xfrm>
            <a:off x="1689650" y="2364230"/>
            <a:ext cx="4747964" cy="3469077"/>
          </a:xfrm>
          <a:prstGeom prst="rect">
            <a:avLst/>
          </a:prstGeom>
          <a:effectLst>
            <a:glow rad="228600">
              <a:schemeClr val="accent6">
                <a:satMod val="175000"/>
                <a:alpha val="40000"/>
              </a:schemeClr>
            </a:glow>
          </a:effectLst>
        </p:spPr>
      </p:pic>
      <p:cxnSp>
        <p:nvCxnSpPr>
          <p:cNvPr id="11" name="直線矢印コネクタ 10"/>
          <p:cNvCxnSpPr/>
          <p:nvPr/>
        </p:nvCxnSpPr>
        <p:spPr>
          <a:xfrm flipH="1">
            <a:off x="5751871" y="2248180"/>
            <a:ext cx="1289976" cy="90797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207363" y="5893362"/>
            <a:ext cx="8612172" cy="461665"/>
          </a:xfrm>
          <a:prstGeom prst="rect">
            <a:avLst/>
          </a:prstGeom>
          <a:solidFill>
            <a:schemeClr val="accent6">
              <a:lumMod val="20000"/>
              <a:lumOff val="80000"/>
            </a:schemeClr>
          </a:solidFill>
        </p:spPr>
        <p:txBody>
          <a:bodyPr wrap="square" rtlCol="0">
            <a:spAutoFit/>
          </a:bodyPr>
          <a:lstStyle/>
          <a:p>
            <a:r>
              <a:rPr kumimoji="1" lang="ja-JP" altLang="en-US" sz="2400" dirty="0"/>
              <a:t>３</a:t>
            </a:r>
            <a:r>
              <a:rPr kumimoji="1" lang="ja-JP" altLang="en-US" sz="2400" dirty="0" smtClean="0"/>
              <a:t>　</a:t>
            </a:r>
            <a:r>
              <a:rPr kumimoji="1" lang="ja-JP" altLang="en-US" sz="2400" b="1" dirty="0" smtClean="0">
                <a:solidFill>
                  <a:srgbClr val="FF0000"/>
                </a:solidFill>
              </a:rPr>
              <a:t>ユーザー名</a:t>
            </a:r>
            <a:r>
              <a:rPr kumimoji="1" lang="ja-JP" altLang="en-US" sz="2400" dirty="0" smtClean="0"/>
              <a:t>（本名を使わない）と</a:t>
            </a:r>
            <a:r>
              <a:rPr kumimoji="1" lang="ja-JP" altLang="en-US" sz="2400" b="1" dirty="0" smtClean="0">
                <a:solidFill>
                  <a:srgbClr val="FF0000"/>
                </a:solidFill>
              </a:rPr>
              <a:t>パスワード</a:t>
            </a:r>
            <a:r>
              <a:rPr kumimoji="1" lang="ja-JP" altLang="en-US" sz="2400" dirty="0" smtClean="0"/>
              <a:t>を入力する。</a:t>
            </a:r>
            <a:endParaRPr kumimoji="1" lang="en-US" altLang="ja-JP" sz="2400" dirty="0" smtClean="0"/>
          </a:p>
        </p:txBody>
      </p:sp>
      <p:pic>
        <p:nvPicPr>
          <p:cNvPr id="2" name="図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06491" y="3383367"/>
            <a:ext cx="1795251" cy="2354428"/>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1412327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D638FA8-802B-4CC3-821C-FEAAB671A0D4}" type="slidenum">
              <a:rPr kumimoji="1" lang="ja-JP" altLang="en-US" smtClean="0"/>
              <a:t>6</a:t>
            </a:fld>
            <a:endParaRPr kumimoji="1" lang="ja-JP" altLang="en-US"/>
          </a:p>
        </p:txBody>
      </p:sp>
      <p:sp>
        <p:nvSpPr>
          <p:cNvPr id="5" name="テキスト ボックス 4"/>
          <p:cNvSpPr txBox="1"/>
          <p:nvPr/>
        </p:nvSpPr>
        <p:spPr>
          <a:xfrm>
            <a:off x="207363" y="470518"/>
            <a:ext cx="4880829" cy="605807"/>
          </a:xfrm>
          <a:prstGeom prst="rect">
            <a:avLst/>
          </a:prstGeom>
          <a:solidFill>
            <a:schemeClr val="accent6">
              <a:lumMod val="40000"/>
              <a:lumOff val="60000"/>
            </a:schemeClr>
          </a:solidFill>
        </p:spPr>
        <p:txBody>
          <a:bodyPr vert="horz" lIns="91440" tIns="45720" rIns="91440" bIns="45720" rtlCol="0" anchor="ctr">
            <a:normAutofit fontScale="97500"/>
          </a:bodyPr>
          <a:lstStyle>
            <a:defPPr>
              <a:defRPr lang="en-US"/>
            </a:defPPr>
            <a:lvl1pPr defTabSz="914400">
              <a:lnSpc>
                <a:spcPct val="90000"/>
              </a:lnSpc>
              <a:spcBef>
                <a:spcPct val="0"/>
              </a:spcBef>
              <a:buNone/>
              <a:defRPr kumimoji="1" sz="4000" b="1">
                <a:solidFill>
                  <a:sysClr val="windowText" lastClr="00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mj-cs"/>
              </a:defRPr>
            </a:lvl1pPr>
          </a:lstStyle>
          <a:p>
            <a:r>
              <a:rPr lang="ja-JP" altLang="en-US" sz="3600" dirty="0" smtClean="0"/>
              <a:t>「</a:t>
            </a:r>
            <a:r>
              <a:rPr lang="en-US" altLang="ja-JP" sz="3600" dirty="0"/>
              <a:t>Scratch</a:t>
            </a:r>
            <a:r>
              <a:rPr lang="ja-JP" altLang="en-US" sz="3600" dirty="0"/>
              <a:t>」に登録する。</a:t>
            </a:r>
          </a:p>
        </p:txBody>
      </p:sp>
      <p:pic>
        <p:nvPicPr>
          <p:cNvPr id="6" name="図 5"/>
          <p:cNvPicPr>
            <a:picLocks noChangeAspect="1"/>
          </p:cNvPicPr>
          <p:nvPr/>
        </p:nvPicPr>
        <p:blipFill>
          <a:blip r:embed="rId3"/>
          <a:stretch>
            <a:fillRect/>
          </a:stretch>
        </p:blipFill>
        <p:spPr>
          <a:xfrm>
            <a:off x="1225805" y="1692271"/>
            <a:ext cx="6502349" cy="4800604"/>
          </a:xfrm>
          <a:prstGeom prst="rect">
            <a:avLst/>
          </a:prstGeom>
        </p:spPr>
      </p:pic>
      <p:sp>
        <p:nvSpPr>
          <p:cNvPr id="7" name="テキスト ボックス 6"/>
          <p:cNvSpPr txBox="1"/>
          <p:nvPr/>
        </p:nvSpPr>
        <p:spPr>
          <a:xfrm>
            <a:off x="207363" y="1162201"/>
            <a:ext cx="8612172" cy="461665"/>
          </a:xfrm>
          <a:prstGeom prst="rect">
            <a:avLst/>
          </a:prstGeom>
          <a:solidFill>
            <a:schemeClr val="accent6">
              <a:lumMod val="20000"/>
              <a:lumOff val="80000"/>
            </a:schemeClr>
          </a:solidFill>
        </p:spPr>
        <p:txBody>
          <a:bodyPr wrap="square" rtlCol="0">
            <a:spAutoFit/>
          </a:bodyPr>
          <a:lstStyle/>
          <a:p>
            <a:r>
              <a:rPr kumimoji="1" lang="ja-JP" altLang="en-US" sz="2400" dirty="0" smtClean="0"/>
              <a:t>４　</a:t>
            </a:r>
            <a:r>
              <a:rPr kumimoji="1" lang="ja-JP" altLang="en-US" sz="2400" b="1" dirty="0" smtClean="0">
                <a:solidFill>
                  <a:srgbClr val="FF0000"/>
                </a:solidFill>
              </a:rPr>
              <a:t>生年月と性別，国</a:t>
            </a:r>
            <a:r>
              <a:rPr kumimoji="1" lang="ja-JP" altLang="en-US" sz="2400" dirty="0" smtClean="0"/>
              <a:t>（</a:t>
            </a:r>
            <a:r>
              <a:rPr kumimoji="1" lang="en-US" altLang="ja-JP" sz="2400" dirty="0" smtClean="0"/>
              <a:t>Japan</a:t>
            </a:r>
            <a:r>
              <a:rPr kumimoji="1" lang="ja-JP" altLang="en-US" sz="2400" dirty="0" smtClean="0"/>
              <a:t>）を入力する。</a:t>
            </a:r>
            <a:endParaRPr kumimoji="1" lang="en-US" altLang="ja-JP" sz="2400" dirty="0" smtClean="0"/>
          </a:p>
        </p:txBody>
      </p:sp>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1621" y="2830214"/>
            <a:ext cx="2237914" cy="2934970"/>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2266185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D638FA8-802B-4CC3-821C-FEAAB671A0D4}" type="slidenum">
              <a:rPr kumimoji="1" lang="ja-JP" altLang="en-US" smtClean="0"/>
              <a:t>7</a:t>
            </a:fld>
            <a:endParaRPr kumimoji="1" lang="ja-JP" altLang="en-US"/>
          </a:p>
        </p:txBody>
      </p:sp>
      <p:pic>
        <p:nvPicPr>
          <p:cNvPr id="5" name="図 4"/>
          <p:cNvPicPr>
            <a:picLocks noChangeAspect="1"/>
          </p:cNvPicPr>
          <p:nvPr/>
        </p:nvPicPr>
        <p:blipFill>
          <a:blip r:embed="rId3"/>
          <a:stretch>
            <a:fillRect/>
          </a:stretch>
        </p:blipFill>
        <p:spPr>
          <a:xfrm>
            <a:off x="268264" y="1954286"/>
            <a:ext cx="5170646" cy="3769567"/>
          </a:xfrm>
          <a:prstGeom prst="rect">
            <a:avLst/>
          </a:prstGeom>
        </p:spPr>
      </p:pic>
      <p:sp>
        <p:nvSpPr>
          <p:cNvPr id="6" name="テキスト ボックス 5"/>
          <p:cNvSpPr txBox="1"/>
          <p:nvPr/>
        </p:nvSpPr>
        <p:spPr>
          <a:xfrm>
            <a:off x="207363" y="1166356"/>
            <a:ext cx="8612172" cy="461665"/>
          </a:xfrm>
          <a:prstGeom prst="rect">
            <a:avLst/>
          </a:prstGeom>
          <a:solidFill>
            <a:schemeClr val="accent6">
              <a:lumMod val="20000"/>
              <a:lumOff val="80000"/>
            </a:schemeClr>
          </a:solidFill>
        </p:spPr>
        <p:txBody>
          <a:bodyPr wrap="square" rtlCol="0">
            <a:spAutoFit/>
          </a:bodyPr>
          <a:lstStyle/>
          <a:p>
            <a:r>
              <a:rPr kumimoji="1" lang="ja-JP" altLang="en-US" sz="2400" dirty="0"/>
              <a:t>５</a:t>
            </a:r>
            <a:r>
              <a:rPr kumimoji="1" lang="ja-JP" altLang="en-US" sz="2400" dirty="0" smtClean="0"/>
              <a:t>　</a:t>
            </a:r>
            <a:r>
              <a:rPr kumimoji="1" lang="ja-JP" altLang="en-US" sz="2400" b="1" dirty="0" smtClean="0">
                <a:solidFill>
                  <a:srgbClr val="FF0000"/>
                </a:solidFill>
              </a:rPr>
              <a:t>メールアドレス</a:t>
            </a:r>
            <a:r>
              <a:rPr kumimoji="1" lang="ja-JP" altLang="en-US" sz="2400" b="1" dirty="0" smtClean="0"/>
              <a:t>を入力する。</a:t>
            </a:r>
            <a:endParaRPr kumimoji="1" lang="en-US" altLang="ja-JP" sz="2400" dirty="0" smtClean="0"/>
          </a:p>
        </p:txBody>
      </p:sp>
      <p:sp>
        <p:nvSpPr>
          <p:cNvPr id="7" name="テキスト ボックス 6"/>
          <p:cNvSpPr txBox="1"/>
          <p:nvPr/>
        </p:nvSpPr>
        <p:spPr>
          <a:xfrm>
            <a:off x="207363" y="470518"/>
            <a:ext cx="4880829" cy="605807"/>
          </a:xfrm>
          <a:prstGeom prst="rect">
            <a:avLst/>
          </a:prstGeom>
          <a:solidFill>
            <a:schemeClr val="accent6">
              <a:lumMod val="40000"/>
              <a:lumOff val="60000"/>
            </a:schemeClr>
          </a:solidFill>
        </p:spPr>
        <p:txBody>
          <a:bodyPr vert="horz" lIns="91440" tIns="45720" rIns="91440" bIns="45720" rtlCol="0" anchor="ctr">
            <a:normAutofit fontScale="97500"/>
          </a:bodyPr>
          <a:lstStyle>
            <a:defPPr>
              <a:defRPr lang="en-US"/>
            </a:defPPr>
            <a:lvl1pPr defTabSz="914400">
              <a:lnSpc>
                <a:spcPct val="90000"/>
              </a:lnSpc>
              <a:spcBef>
                <a:spcPct val="0"/>
              </a:spcBef>
              <a:buNone/>
              <a:defRPr kumimoji="1" sz="4000" b="1">
                <a:solidFill>
                  <a:sysClr val="windowText" lastClr="00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mj-cs"/>
              </a:defRPr>
            </a:lvl1pPr>
          </a:lstStyle>
          <a:p>
            <a:r>
              <a:rPr lang="ja-JP" altLang="en-US" sz="3600" dirty="0" smtClean="0"/>
              <a:t>「</a:t>
            </a:r>
            <a:r>
              <a:rPr lang="en-US" altLang="ja-JP" sz="3600" dirty="0"/>
              <a:t>Scratch</a:t>
            </a:r>
            <a:r>
              <a:rPr lang="ja-JP" altLang="en-US" sz="3600" dirty="0"/>
              <a:t>」に登録する。</a:t>
            </a:r>
          </a:p>
        </p:txBody>
      </p:sp>
      <p:pic>
        <p:nvPicPr>
          <p:cNvPr id="8" name="図 7"/>
          <p:cNvPicPr>
            <a:picLocks noChangeAspect="1"/>
          </p:cNvPicPr>
          <p:nvPr/>
        </p:nvPicPr>
        <p:blipFill>
          <a:blip r:embed="rId4"/>
          <a:stretch>
            <a:fillRect/>
          </a:stretch>
        </p:blipFill>
        <p:spPr>
          <a:xfrm>
            <a:off x="4188984" y="2989578"/>
            <a:ext cx="4630551" cy="3384155"/>
          </a:xfrm>
          <a:prstGeom prst="rect">
            <a:avLst/>
          </a:prstGeom>
          <a:effectLst>
            <a:glow rad="139700">
              <a:schemeClr val="accent6">
                <a:satMod val="175000"/>
                <a:alpha val="40000"/>
              </a:schemeClr>
            </a:glow>
          </a:effectLst>
        </p:spPr>
      </p:pic>
      <p:sp>
        <p:nvSpPr>
          <p:cNvPr id="9" name="正方形/長方形 8"/>
          <p:cNvSpPr/>
          <p:nvPr/>
        </p:nvSpPr>
        <p:spPr>
          <a:xfrm>
            <a:off x="6688835" y="2666412"/>
            <a:ext cx="1569660" cy="646331"/>
          </a:xfrm>
          <a:prstGeom prst="rect">
            <a:avLst/>
          </a:prstGeom>
          <a:solidFill>
            <a:schemeClr val="accent6">
              <a:lumMod val="20000"/>
              <a:lumOff val="80000"/>
            </a:schemeClr>
          </a:solidFill>
          <a:effectLst>
            <a:softEdge rad="31750"/>
          </a:effectLst>
        </p:spPr>
        <p:txBody>
          <a:bodyPr wrap="none" lIns="91440" tIns="45720" rIns="91440" bIns="45720">
            <a:spAutoFit/>
          </a:bodyPr>
          <a:lstStyle/>
          <a:p>
            <a:pPr algn="ctr"/>
            <a:r>
              <a:rPr lang="ja-JP" altLang="en-US" sz="3600" dirty="0">
                <a:ln w="0"/>
                <a:solidFill>
                  <a:schemeClr val="accent6">
                    <a:lumMod val="50000"/>
                  </a:schemeClr>
                </a:solidFill>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rPr>
              <a:t>一般用</a:t>
            </a:r>
            <a:endParaRPr lang="ja-JP" altLang="en-US" sz="3600" b="0" cap="none" spc="0" dirty="0">
              <a:ln w="0"/>
              <a:solidFill>
                <a:schemeClr val="accent6">
                  <a:lumMod val="50000"/>
                </a:schemeClr>
              </a:solidFill>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endParaRPr>
          </a:p>
        </p:txBody>
      </p:sp>
      <p:sp>
        <p:nvSpPr>
          <p:cNvPr id="10" name="正方形/長方形 9"/>
          <p:cNvSpPr/>
          <p:nvPr/>
        </p:nvSpPr>
        <p:spPr>
          <a:xfrm>
            <a:off x="2192892" y="1728303"/>
            <a:ext cx="2723823" cy="646331"/>
          </a:xfrm>
          <a:prstGeom prst="rect">
            <a:avLst/>
          </a:prstGeom>
          <a:solidFill>
            <a:schemeClr val="accent6">
              <a:lumMod val="20000"/>
              <a:lumOff val="80000"/>
            </a:schemeClr>
          </a:solidFill>
          <a:effectLst>
            <a:softEdge rad="31750"/>
          </a:effectLst>
        </p:spPr>
        <p:txBody>
          <a:bodyPr wrap="none" lIns="91440" tIns="45720" rIns="91440" bIns="45720">
            <a:spAutoFit/>
          </a:bodyPr>
          <a:lstStyle/>
          <a:p>
            <a:pPr algn="ctr"/>
            <a:r>
              <a:rPr lang="ja-JP" altLang="en-US" sz="3600" dirty="0" smtClean="0">
                <a:ln w="0"/>
                <a:solidFill>
                  <a:schemeClr val="accent6">
                    <a:lumMod val="50000"/>
                  </a:schemeClr>
                </a:solidFill>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rPr>
              <a:t>児童・生徒用</a:t>
            </a:r>
            <a:endParaRPr lang="ja-JP" altLang="en-US" sz="3600" b="0" cap="none" spc="0" dirty="0">
              <a:ln w="0"/>
              <a:solidFill>
                <a:schemeClr val="accent6">
                  <a:lumMod val="50000"/>
                </a:schemeClr>
              </a:solidFill>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endParaRPr>
          </a:p>
        </p:txBody>
      </p:sp>
      <p:pic>
        <p:nvPicPr>
          <p:cNvPr id="11" name="図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5009405" y="779213"/>
            <a:ext cx="2405466" cy="1834168"/>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1568148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D638FA8-802B-4CC3-821C-FEAAB671A0D4}" type="slidenum">
              <a:rPr kumimoji="1" lang="ja-JP" altLang="en-US" smtClean="0"/>
              <a:t>8</a:t>
            </a:fld>
            <a:endParaRPr kumimoji="1" lang="ja-JP" altLang="en-US"/>
          </a:p>
        </p:txBody>
      </p:sp>
      <p:pic>
        <p:nvPicPr>
          <p:cNvPr id="5" name="図 4"/>
          <p:cNvPicPr>
            <a:picLocks noChangeAspect="1"/>
          </p:cNvPicPr>
          <p:nvPr/>
        </p:nvPicPr>
        <p:blipFill>
          <a:blip r:embed="rId3"/>
          <a:stretch>
            <a:fillRect/>
          </a:stretch>
        </p:blipFill>
        <p:spPr>
          <a:xfrm>
            <a:off x="3633859" y="1166357"/>
            <a:ext cx="4507251" cy="3263366"/>
          </a:xfrm>
          <a:prstGeom prst="rect">
            <a:avLst/>
          </a:prstGeom>
        </p:spPr>
      </p:pic>
      <p:sp>
        <p:nvSpPr>
          <p:cNvPr id="6" name="テキスト ボックス 5"/>
          <p:cNvSpPr txBox="1"/>
          <p:nvPr/>
        </p:nvSpPr>
        <p:spPr>
          <a:xfrm>
            <a:off x="207363" y="470518"/>
            <a:ext cx="4880829" cy="605807"/>
          </a:xfrm>
          <a:prstGeom prst="rect">
            <a:avLst/>
          </a:prstGeom>
          <a:solidFill>
            <a:schemeClr val="accent6">
              <a:lumMod val="40000"/>
              <a:lumOff val="60000"/>
            </a:schemeClr>
          </a:solidFill>
        </p:spPr>
        <p:txBody>
          <a:bodyPr vert="horz" lIns="91440" tIns="45720" rIns="91440" bIns="45720" rtlCol="0" anchor="ctr">
            <a:normAutofit fontScale="97500"/>
          </a:bodyPr>
          <a:lstStyle>
            <a:defPPr>
              <a:defRPr lang="en-US"/>
            </a:defPPr>
            <a:lvl1pPr defTabSz="914400">
              <a:lnSpc>
                <a:spcPct val="90000"/>
              </a:lnSpc>
              <a:spcBef>
                <a:spcPct val="0"/>
              </a:spcBef>
              <a:buNone/>
              <a:defRPr kumimoji="1" sz="4000" b="1">
                <a:solidFill>
                  <a:sysClr val="windowText" lastClr="00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mj-cs"/>
              </a:defRPr>
            </a:lvl1pPr>
          </a:lstStyle>
          <a:p>
            <a:r>
              <a:rPr lang="ja-JP" altLang="en-US" sz="3600" dirty="0" smtClean="0"/>
              <a:t>「</a:t>
            </a:r>
            <a:r>
              <a:rPr lang="en-US" altLang="ja-JP" sz="3600" dirty="0"/>
              <a:t>Scratch</a:t>
            </a:r>
            <a:r>
              <a:rPr lang="ja-JP" altLang="en-US" sz="3600" dirty="0"/>
              <a:t>」に登録する。</a:t>
            </a:r>
          </a:p>
        </p:txBody>
      </p:sp>
      <p:sp>
        <p:nvSpPr>
          <p:cNvPr id="7" name="テキスト ボックス 6"/>
          <p:cNvSpPr txBox="1"/>
          <p:nvPr/>
        </p:nvSpPr>
        <p:spPr>
          <a:xfrm>
            <a:off x="207363" y="1166356"/>
            <a:ext cx="3007785" cy="461665"/>
          </a:xfrm>
          <a:prstGeom prst="rect">
            <a:avLst/>
          </a:prstGeom>
          <a:solidFill>
            <a:schemeClr val="accent6">
              <a:lumMod val="20000"/>
              <a:lumOff val="80000"/>
            </a:schemeClr>
          </a:solidFill>
        </p:spPr>
        <p:txBody>
          <a:bodyPr wrap="square" rtlCol="0">
            <a:spAutoFit/>
          </a:bodyPr>
          <a:lstStyle/>
          <a:p>
            <a:r>
              <a:rPr kumimoji="1" lang="ja-JP" altLang="en-US" sz="2400" dirty="0" smtClean="0"/>
              <a:t>６　</a:t>
            </a:r>
            <a:r>
              <a:rPr kumimoji="1" lang="ja-JP" altLang="en-US" sz="2400" b="1" dirty="0" smtClean="0">
                <a:solidFill>
                  <a:srgbClr val="FF0000"/>
                </a:solidFill>
              </a:rPr>
              <a:t>ログイン完了！</a:t>
            </a:r>
            <a:endParaRPr kumimoji="1" lang="en-US" altLang="ja-JP" sz="2400" dirty="0" smtClean="0"/>
          </a:p>
        </p:txBody>
      </p:sp>
      <p:pic>
        <p:nvPicPr>
          <p:cNvPr id="8" name="図 7"/>
          <p:cNvPicPr>
            <a:picLocks noChangeAspect="1"/>
          </p:cNvPicPr>
          <p:nvPr/>
        </p:nvPicPr>
        <p:blipFill>
          <a:blip r:embed="rId4"/>
          <a:stretch>
            <a:fillRect/>
          </a:stretch>
        </p:blipFill>
        <p:spPr>
          <a:xfrm>
            <a:off x="192615" y="4530541"/>
            <a:ext cx="8891708" cy="1538229"/>
          </a:xfrm>
          <a:prstGeom prst="rect">
            <a:avLst/>
          </a:prstGeom>
        </p:spPr>
      </p:pic>
      <p:sp>
        <p:nvSpPr>
          <p:cNvPr id="9" name="角丸四角形 8"/>
          <p:cNvSpPr/>
          <p:nvPr/>
        </p:nvSpPr>
        <p:spPr>
          <a:xfrm>
            <a:off x="7564222" y="4530541"/>
            <a:ext cx="1520101" cy="483911"/>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0" name="下矢印 9"/>
          <p:cNvSpPr/>
          <p:nvPr/>
        </p:nvSpPr>
        <p:spPr>
          <a:xfrm rot="1530150">
            <a:off x="8244957" y="4106577"/>
            <a:ext cx="480848" cy="591207"/>
          </a:xfrm>
          <a:prstGeom prst="downArrow">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11" name="図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29687" y="1751058"/>
            <a:ext cx="2204172" cy="2890718"/>
          </a:xfrm>
          <a:prstGeom prst="rect">
            <a:avLst/>
          </a:prstGeom>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344624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D638FA8-802B-4CC3-821C-FEAAB671A0D4}" type="slidenum">
              <a:rPr kumimoji="1" lang="ja-JP" altLang="en-US" smtClean="0"/>
              <a:t>9</a:t>
            </a:fld>
            <a:endParaRPr kumimoji="1" lang="ja-JP" altLang="en-US"/>
          </a:p>
        </p:txBody>
      </p:sp>
      <p:sp>
        <p:nvSpPr>
          <p:cNvPr id="6" name="テキスト ボックス 5"/>
          <p:cNvSpPr txBox="1"/>
          <p:nvPr/>
        </p:nvSpPr>
        <p:spPr>
          <a:xfrm>
            <a:off x="207363" y="470518"/>
            <a:ext cx="4880829" cy="605807"/>
          </a:xfrm>
          <a:prstGeom prst="rect">
            <a:avLst/>
          </a:prstGeom>
          <a:solidFill>
            <a:schemeClr val="accent6">
              <a:lumMod val="40000"/>
              <a:lumOff val="60000"/>
            </a:schemeClr>
          </a:solidFill>
        </p:spPr>
        <p:txBody>
          <a:bodyPr vert="horz" lIns="91440" tIns="45720" rIns="91440" bIns="45720" rtlCol="0" anchor="ctr">
            <a:normAutofit fontScale="97500"/>
          </a:bodyPr>
          <a:lstStyle>
            <a:defPPr>
              <a:defRPr lang="en-US"/>
            </a:defPPr>
            <a:lvl1pPr defTabSz="914400">
              <a:lnSpc>
                <a:spcPct val="90000"/>
              </a:lnSpc>
              <a:spcBef>
                <a:spcPct val="0"/>
              </a:spcBef>
              <a:buNone/>
              <a:defRPr kumimoji="1" sz="4000" b="1">
                <a:solidFill>
                  <a:sysClr val="windowText" lastClr="00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mj-cs"/>
              </a:defRPr>
            </a:lvl1pPr>
          </a:lstStyle>
          <a:p>
            <a:r>
              <a:rPr lang="ja-JP" altLang="en-US" sz="3600" dirty="0" smtClean="0"/>
              <a:t>「</a:t>
            </a:r>
            <a:r>
              <a:rPr lang="en-US" altLang="ja-JP" sz="3600" dirty="0"/>
              <a:t>Scratch</a:t>
            </a:r>
            <a:r>
              <a:rPr lang="ja-JP" altLang="en-US" sz="3600" dirty="0"/>
              <a:t>」に登録する。</a:t>
            </a:r>
          </a:p>
        </p:txBody>
      </p:sp>
      <p:sp>
        <p:nvSpPr>
          <p:cNvPr id="7" name="テキスト ボックス 6"/>
          <p:cNvSpPr txBox="1"/>
          <p:nvPr/>
        </p:nvSpPr>
        <p:spPr>
          <a:xfrm>
            <a:off x="207363" y="1166356"/>
            <a:ext cx="3007785" cy="1631216"/>
          </a:xfrm>
          <a:prstGeom prst="rect">
            <a:avLst/>
          </a:prstGeom>
          <a:solidFill>
            <a:schemeClr val="accent6">
              <a:lumMod val="20000"/>
              <a:lumOff val="80000"/>
            </a:schemeClr>
          </a:solidFill>
        </p:spPr>
        <p:txBody>
          <a:bodyPr wrap="square" rtlCol="0">
            <a:spAutoFit/>
          </a:bodyPr>
          <a:lstStyle/>
          <a:p>
            <a:r>
              <a:rPr kumimoji="1" lang="ja-JP" altLang="en-US" sz="2400" dirty="0"/>
              <a:t>７</a:t>
            </a:r>
            <a:r>
              <a:rPr kumimoji="1" lang="ja-JP" altLang="en-US" sz="2400" dirty="0" smtClean="0"/>
              <a:t>　</a:t>
            </a:r>
            <a:r>
              <a:rPr kumimoji="1" lang="ja-JP" altLang="en-US" sz="2400" b="1" dirty="0" smtClean="0">
                <a:solidFill>
                  <a:srgbClr val="FF0000"/>
                </a:solidFill>
              </a:rPr>
              <a:t>メールアドレス</a:t>
            </a:r>
            <a:endParaRPr kumimoji="1" lang="en-US" altLang="ja-JP" sz="2400" b="1" dirty="0" smtClean="0">
              <a:solidFill>
                <a:srgbClr val="FF0000"/>
              </a:solidFill>
            </a:endParaRPr>
          </a:p>
          <a:p>
            <a:r>
              <a:rPr kumimoji="1" lang="ja-JP" altLang="en-US" sz="2400" b="1" dirty="0">
                <a:solidFill>
                  <a:srgbClr val="FF0000"/>
                </a:solidFill>
              </a:rPr>
              <a:t>　</a:t>
            </a:r>
            <a:r>
              <a:rPr kumimoji="1" lang="ja-JP" altLang="en-US" sz="2400" b="1" dirty="0" smtClean="0">
                <a:solidFill>
                  <a:srgbClr val="FF0000"/>
                </a:solidFill>
              </a:rPr>
              <a:t>　</a:t>
            </a:r>
            <a:r>
              <a:rPr kumimoji="1" lang="ja-JP" altLang="en-US" sz="2400" b="1" dirty="0" smtClean="0"/>
              <a:t>を認証する。</a:t>
            </a:r>
            <a:endParaRPr kumimoji="1" lang="en-US" altLang="ja-JP" sz="2400" b="1" dirty="0" smtClean="0"/>
          </a:p>
          <a:p>
            <a:endParaRPr kumimoji="1" lang="en-US" altLang="ja-JP" sz="1200" b="1" dirty="0" smtClean="0"/>
          </a:p>
          <a:p>
            <a:r>
              <a:rPr kumimoji="1" lang="ja-JP" altLang="en-US" sz="2000" dirty="0" smtClean="0"/>
              <a:t>　</a:t>
            </a:r>
            <a:r>
              <a:rPr kumimoji="1" lang="en-US" altLang="ja-JP" sz="2000" b="1" dirty="0" smtClean="0">
                <a:solidFill>
                  <a:schemeClr val="accent6">
                    <a:lumMod val="50000"/>
                  </a:schemeClr>
                </a:solidFill>
                <a:effectLst>
                  <a:outerShdw blurRad="38100" dist="38100" dir="2700000" algn="tl">
                    <a:srgbClr val="000000">
                      <a:alpha val="43137"/>
                    </a:srgbClr>
                  </a:outerShdw>
                </a:effectLst>
              </a:rPr>
              <a:t>Scratch</a:t>
            </a:r>
            <a:r>
              <a:rPr kumimoji="1" lang="ja-JP" altLang="en-US" sz="2000" b="1" dirty="0" smtClean="0">
                <a:solidFill>
                  <a:schemeClr val="accent6">
                    <a:lumMod val="50000"/>
                  </a:schemeClr>
                </a:solidFill>
                <a:effectLst>
                  <a:outerShdw blurRad="38100" dist="38100" dir="2700000" algn="tl">
                    <a:srgbClr val="000000">
                      <a:alpha val="43137"/>
                    </a:srgbClr>
                  </a:outerShdw>
                </a:effectLst>
              </a:rPr>
              <a:t>のコミュニティに参加しよう！</a:t>
            </a:r>
            <a:endParaRPr kumimoji="1" lang="en-US" altLang="ja-JP" sz="2000" b="1" dirty="0" smtClean="0">
              <a:solidFill>
                <a:schemeClr val="accent6">
                  <a:lumMod val="50000"/>
                </a:schemeClr>
              </a:solidFill>
              <a:effectLst>
                <a:outerShdw blurRad="38100" dist="38100" dir="2700000" algn="tl">
                  <a:srgbClr val="000000">
                    <a:alpha val="43137"/>
                  </a:srgbClr>
                </a:outerShdw>
              </a:effectLst>
            </a:endParaRPr>
          </a:p>
        </p:txBody>
      </p:sp>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8702" y="1166356"/>
            <a:ext cx="5395581" cy="5308400"/>
          </a:xfrm>
          <a:prstGeom prst="rect">
            <a:avLst/>
          </a:prstGeom>
        </p:spPr>
      </p:pic>
      <p:sp>
        <p:nvSpPr>
          <p:cNvPr id="10" name="角丸四角形 9"/>
          <p:cNvSpPr/>
          <p:nvPr/>
        </p:nvSpPr>
        <p:spPr>
          <a:xfrm>
            <a:off x="3438702" y="3297836"/>
            <a:ext cx="5525416" cy="9144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5746" y="2909587"/>
            <a:ext cx="2510033" cy="3291847"/>
          </a:xfrm>
          <a:prstGeom prst="rect">
            <a:avLst/>
          </a:prstGeom>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2102700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1025</TotalTime>
  <Words>484</Words>
  <Application>Microsoft Office PowerPoint</Application>
  <PresentationFormat>画面に合わせる (4:3)</PresentationFormat>
  <Paragraphs>193</Paragraphs>
  <Slides>18</Slides>
  <Notes>18</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18</vt:i4>
      </vt:variant>
    </vt:vector>
  </HeadingPairs>
  <TitlesOfParts>
    <vt:vector size="25" baseType="lpstr">
      <vt:lpstr>ＭＳ Ｐゴシック</vt:lpstr>
      <vt:lpstr>游ゴシック</vt:lpstr>
      <vt:lpstr>游ゴシック Light</vt:lpstr>
      <vt:lpstr>Arial</vt:lpstr>
      <vt:lpstr>Calibri</vt:lpstr>
      <vt:lpstr>Calibri Light</vt:lpstr>
      <vt:lpstr>1_Office テーマ</vt:lpstr>
      <vt:lpstr>PowerPoint プレゼンテーション</vt:lpstr>
      <vt:lpstr>「Scratch」とは？</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鹿児島県総合教育センター</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KidaHiroshi</dc:creator>
  <cp:lastModifiedBy>KidaHiroshi</cp:lastModifiedBy>
  <cp:revision>69</cp:revision>
  <cp:lastPrinted>2019-01-07T09:12:38Z</cp:lastPrinted>
  <dcterms:created xsi:type="dcterms:W3CDTF">2018-11-30T09:45:13Z</dcterms:created>
  <dcterms:modified xsi:type="dcterms:W3CDTF">2019-01-08T00:47:30Z</dcterms:modified>
</cp:coreProperties>
</file>