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handoutMasterIdLst>
    <p:handoutMasterId r:id="rId19"/>
  </p:handoutMasterIdLst>
  <p:sldIdLst>
    <p:sldId id="257" r:id="rId2"/>
    <p:sldId id="270" r:id="rId3"/>
    <p:sldId id="286" r:id="rId4"/>
    <p:sldId id="287" r:id="rId5"/>
    <p:sldId id="288" r:id="rId6"/>
    <p:sldId id="289" r:id="rId7"/>
    <p:sldId id="290" r:id="rId8"/>
    <p:sldId id="292" r:id="rId9"/>
    <p:sldId id="291" r:id="rId10"/>
    <p:sldId id="293" r:id="rId11"/>
    <p:sldId id="294" r:id="rId12"/>
    <p:sldId id="295" r:id="rId13"/>
    <p:sldId id="296" r:id="rId14"/>
    <p:sldId id="297" r:id="rId15"/>
    <p:sldId id="298" r:id="rId16"/>
    <p:sldId id="267" r:id="rId17"/>
  </p:sldIdLst>
  <p:sldSz cx="9144000" cy="6858000" type="screen4x3"/>
  <p:notesSz cx="6735763" cy="98694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6E2C"/>
    <a:srgbClr val="000000"/>
    <a:srgbClr val="FF6680"/>
    <a:srgbClr val="FF8C1A"/>
    <a:srgbClr val="5CB1D6"/>
    <a:srgbClr val="E2F0D9"/>
    <a:srgbClr val="FFFF00"/>
    <a:srgbClr val="4C98F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7" autoAdjust="0"/>
    <p:restoredTop sz="82998" autoAdjust="0"/>
  </p:normalViewPr>
  <p:slideViewPr>
    <p:cSldViewPr snapToGrid="0">
      <p:cViewPr varScale="1">
        <p:scale>
          <a:sx n="61" d="100"/>
          <a:sy n="61" d="100"/>
        </p:scale>
        <p:origin x="1254" y="60"/>
      </p:cViewPr>
      <p:guideLst/>
    </p:cSldViewPr>
  </p:slideViewPr>
  <p:notesTextViewPr>
    <p:cViewPr>
      <p:scale>
        <a:sx n="100" d="100"/>
        <a:sy n="100" d="100"/>
      </p:scale>
      <p:origin x="0" y="0"/>
    </p:cViewPr>
  </p:notesTextViewPr>
  <p:notesViewPr>
    <p:cSldViewPr snapToGrid="0">
      <p:cViewPr varScale="1">
        <p:scale>
          <a:sx n="52" d="100"/>
          <a:sy n="52" d="100"/>
        </p:scale>
        <p:origin x="296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188"/>
          </a:xfrm>
          <a:prstGeom prst="rect">
            <a:avLst/>
          </a:prstGeom>
        </p:spPr>
        <p:txBody>
          <a:bodyPr vert="horz" lIns="91440" tIns="45720" rIns="91440" bIns="45720" rtlCol="0"/>
          <a:lstStyle>
            <a:lvl1pPr algn="l">
              <a:defRPr sz="1200"/>
            </a:lvl1pPr>
          </a:lstStyle>
          <a:p>
            <a:r>
              <a:rPr kumimoji="1" lang="ja-JP" altLang="en-US" smtClean="0"/>
              <a:t>かごしまプログラミング教育校内研修パック</a:t>
            </a:r>
            <a:endParaRPr kumimoji="1" lang="ja-JP" altLang="en-US"/>
          </a:p>
        </p:txBody>
      </p:sp>
      <p:sp>
        <p:nvSpPr>
          <p:cNvPr id="3" name="日付プレースホルダー 2"/>
          <p:cNvSpPr>
            <a:spLocks noGrp="1"/>
          </p:cNvSpPr>
          <p:nvPr>
            <p:ph type="dt" sz="quarter" idx="1"/>
          </p:nvPr>
        </p:nvSpPr>
        <p:spPr>
          <a:xfrm>
            <a:off x="3815373" y="0"/>
            <a:ext cx="2918831" cy="495188"/>
          </a:xfrm>
          <a:prstGeom prst="rect">
            <a:avLst/>
          </a:prstGeom>
        </p:spPr>
        <p:txBody>
          <a:bodyPr vert="horz" lIns="91440" tIns="45720" rIns="91440" bIns="45720" rtlCol="0"/>
          <a:lstStyle>
            <a:lvl1pPr algn="r">
              <a:defRPr sz="1200"/>
            </a:lvl1pPr>
          </a:lstStyle>
          <a:p>
            <a:fld id="{C992F62E-F2D8-4026-8ADC-B399E2F26267}" type="datetimeFigureOut">
              <a:rPr kumimoji="1" lang="ja-JP" altLang="en-US" smtClean="0"/>
              <a:t>2019/1/10</a:t>
            </a:fld>
            <a:endParaRPr kumimoji="1" lang="ja-JP" altLang="en-US"/>
          </a:p>
        </p:txBody>
      </p:sp>
      <p:sp>
        <p:nvSpPr>
          <p:cNvPr id="4" name="フッター プレースホルダー 3"/>
          <p:cNvSpPr>
            <a:spLocks noGrp="1"/>
          </p:cNvSpPr>
          <p:nvPr>
            <p:ph type="ftr" sz="quarter" idx="2"/>
          </p:nvPr>
        </p:nvSpPr>
        <p:spPr>
          <a:xfrm>
            <a:off x="0" y="9374301"/>
            <a:ext cx="2918831" cy="495187"/>
          </a:xfrm>
          <a:prstGeom prst="rect">
            <a:avLst/>
          </a:prstGeom>
        </p:spPr>
        <p:txBody>
          <a:bodyPr vert="horz" lIns="91440" tIns="45720" rIns="91440" bIns="45720" rtlCol="0" anchor="b"/>
          <a:lstStyle>
            <a:lvl1pPr algn="l">
              <a:defRPr sz="1200"/>
            </a:lvl1pPr>
          </a:lstStyle>
          <a:p>
            <a:r>
              <a:rPr kumimoji="1" lang="ja-JP" altLang="en-US" smtClean="0"/>
              <a:t>２　ビジュアルプログラミング「</a:t>
            </a:r>
            <a:r>
              <a:rPr kumimoji="1" lang="en-US" altLang="ja-JP" smtClean="0"/>
              <a:t>Scratch</a:t>
            </a:r>
            <a:r>
              <a:rPr kumimoji="1" lang="ja-JP" altLang="en-US" smtClean="0"/>
              <a:t>」演習セット②</a:t>
            </a:r>
            <a:endParaRPr kumimoji="1" lang="ja-JP" altLang="en-US"/>
          </a:p>
        </p:txBody>
      </p:sp>
      <p:sp>
        <p:nvSpPr>
          <p:cNvPr id="5" name="スライド番号プレースホルダー 4"/>
          <p:cNvSpPr>
            <a:spLocks noGrp="1"/>
          </p:cNvSpPr>
          <p:nvPr>
            <p:ph type="sldNum" sz="quarter" idx="3"/>
          </p:nvPr>
        </p:nvSpPr>
        <p:spPr>
          <a:xfrm>
            <a:off x="3815373" y="9374301"/>
            <a:ext cx="2918831" cy="495187"/>
          </a:xfrm>
          <a:prstGeom prst="rect">
            <a:avLst/>
          </a:prstGeom>
        </p:spPr>
        <p:txBody>
          <a:bodyPr vert="horz" lIns="91440" tIns="45720" rIns="91440" bIns="45720" rtlCol="0" anchor="b"/>
          <a:lstStyle>
            <a:lvl1pPr algn="r">
              <a:defRPr sz="1200"/>
            </a:lvl1pPr>
          </a:lstStyle>
          <a:p>
            <a:fld id="{89A59C81-C9FF-47BC-9A68-9DDB47BA5546}" type="slidenum">
              <a:rPr kumimoji="1" lang="ja-JP" altLang="en-US" smtClean="0"/>
              <a:t>‹#›</a:t>
            </a:fld>
            <a:endParaRPr kumimoji="1" lang="ja-JP" altLang="en-US"/>
          </a:p>
        </p:txBody>
      </p:sp>
    </p:spTree>
    <p:extLst>
      <p:ext uri="{BB962C8B-B14F-4D97-AF65-F5344CB8AC3E}">
        <p14:creationId xmlns:p14="http://schemas.microsoft.com/office/powerpoint/2010/main" val="4072601795"/>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3340359" cy="495188"/>
          </a:xfrm>
          <a:prstGeom prst="rect">
            <a:avLst/>
          </a:prstGeom>
        </p:spPr>
        <p:txBody>
          <a:bodyPr vert="horz" lIns="91440" tIns="45720" rIns="91440" bIns="45720" rtlCol="0"/>
          <a:lstStyle>
            <a:lvl1pPr algn="l">
              <a:defRPr sz="1200"/>
            </a:lvl1pPr>
          </a:lstStyle>
          <a:p>
            <a:r>
              <a:rPr kumimoji="1" lang="ja-JP" altLang="en-US" dirty="0" smtClean="0"/>
              <a:t>かごしまプログラミング教育校内研修パック</a:t>
            </a:r>
            <a:endParaRPr kumimoji="1" lang="ja-JP" altLang="en-US" dirty="0"/>
          </a:p>
        </p:txBody>
      </p:sp>
      <p:sp>
        <p:nvSpPr>
          <p:cNvPr id="3" name="日付プレースホルダー 2"/>
          <p:cNvSpPr>
            <a:spLocks noGrp="1"/>
          </p:cNvSpPr>
          <p:nvPr>
            <p:ph type="dt" idx="1"/>
          </p:nvPr>
        </p:nvSpPr>
        <p:spPr>
          <a:xfrm>
            <a:off x="3815373" y="1"/>
            <a:ext cx="2918831" cy="495188"/>
          </a:xfrm>
          <a:prstGeom prst="rect">
            <a:avLst/>
          </a:prstGeom>
        </p:spPr>
        <p:txBody>
          <a:bodyPr vert="horz" lIns="91440" tIns="45720" rIns="91440" bIns="45720" rtlCol="0"/>
          <a:lstStyle>
            <a:lvl1pPr algn="r">
              <a:defRPr sz="1200"/>
            </a:lvl1pPr>
          </a:lstStyle>
          <a:p>
            <a:fld id="{293C42BA-D117-4C56-BBD7-8C2D3E734705}" type="datetimeFigureOut">
              <a:rPr kumimoji="1" lang="ja-JP" altLang="en-US" smtClean="0"/>
              <a:t>2019/1/10</a:t>
            </a:fld>
            <a:endParaRPr kumimoji="1" lang="ja-JP" altLang="en-US"/>
          </a:p>
        </p:txBody>
      </p:sp>
      <p:sp>
        <p:nvSpPr>
          <p:cNvPr id="4" name="スライド イメージ プレースホルダー 3"/>
          <p:cNvSpPr>
            <a:spLocks noGrp="1" noRot="1" noChangeAspect="1"/>
          </p:cNvSpPr>
          <p:nvPr>
            <p:ph type="sldImg" idx="2"/>
          </p:nvPr>
        </p:nvSpPr>
        <p:spPr>
          <a:xfrm>
            <a:off x="1292225" y="882650"/>
            <a:ext cx="4170363" cy="31289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576140" y="4749691"/>
            <a:ext cx="5693626" cy="3886112"/>
          </a:xfrm>
          <a:prstGeom prst="rect">
            <a:avLst/>
          </a:prstGeom>
        </p:spPr>
        <p:txBody>
          <a:bodyPr vert="horz" lIns="91440" tIns="45720" rIns="91440" bIns="45720" rtlCol="0"/>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6" name="フッター プレースホルダー 5"/>
          <p:cNvSpPr>
            <a:spLocks noGrp="1"/>
          </p:cNvSpPr>
          <p:nvPr>
            <p:ph type="ftr" sz="quarter" idx="4"/>
          </p:nvPr>
        </p:nvSpPr>
        <p:spPr>
          <a:xfrm>
            <a:off x="0" y="9374301"/>
            <a:ext cx="3084047" cy="495187"/>
          </a:xfrm>
          <a:prstGeom prst="rect">
            <a:avLst/>
          </a:prstGeom>
        </p:spPr>
        <p:txBody>
          <a:bodyPr vert="horz" lIns="91440" tIns="45720" rIns="91440" bIns="45720" rtlCol="0" anchor="b"/>
          <a:lstStyle>
            <a:lvl1pPr algn="l">
              <a:defRPr sz="1200"/>
            </a:lvl1pPr>
          </a:lstStyle>
          <a:p>
            <a:r>
              <a:rPr kumimoji="1" lang="ja-JP" altLang="en-US" dirty="0" smtClean="0"/>
              <a:t>２　ビジュアルプログラミング「</a:t>
            </a:r>
            <a:r>
              <a:rPr kumimoji="1" lang="en-US" altLang="ja-JP" dirty="0" smtClean="0"/>
              <a:t>Scratch</a:t>
            </a:r>
            <a:r>
              <a:rPr kumimoji="1" lang="ja-JP" altLang="en-US" dirty="0" smtClean="0"/>
              <a:t>」演習セット④</a:t>
            </a:r>
            <a:endParaRPr kumimoji="1" lang="ja-JP" altLang="en-US" dirty="0"/>
          </a:p>
        </p:txBody>
      </p:sp>
      <p:sp>
        <p:nvSpPr>
          <p:cNvPr id="7" name="スライド番号プレースホルダー 6"/>
          <p:cNvSpPr>
            <a:spLocks noGrp="1"/>
          </p:cNvSpPr>
          <p:nvPr>
            <p:ph type="sldNum" sz="quarter" idx="5"/>
          </p:nvPr>
        </p:nvSpPr>
        <p:spPr>
          <a:xfrm>
            <a:off x="3815373" y="9374301"/>
            <a:ext cx="2918831" cy="495187"/>
          </a:xfrm>
          <a:prstGeom prst="rect">
            <a:avLst/>
          </a:prstGeom>
        </p:spPr>
        <p:txBody>
          <a:bodyPr vert="horz" lIns="91440" tIns="45720" rIns="91440" bIns="45720" rtlCol="0" anchor="b"/>
          <a:lstStyle>
            <a:lvl1pPr algn="r">
              <a:defRPr sz="1200"/>
            </a:lvl1pPr>
          </a:lstStyle>
          <a:p>
            <a:fld id="{D3AAC522-C11B-4AA6-B204-ADA97F318ECF}" type="slidenum">
              <a:rPr kumimoji="1" lang="ja-JP" altLang="en-US" smtClean="0"/>
              <a:t>‹#›</a:t>
            </a:fld>
            <a:endParaRPr kumimoji="1" lang="ja-JP" altLang="en-US"/>
          </a:p>
        </p:txBody>
      </p:sp>
    </p:spTree>
    <p:extLst>
      <p:ext uri="{BB962C8B-B14F-4D97-AF65-F5344CB8AC3E}">
        <p14:creationId xmlns:p14="http://schemas.microsoft.com/office/powerpoint/2010/main" val="3609922817"/>
      </p:ext>
    </p:extLst>
  </p:cSld>
  <p:clrMap bg1="lt1" tx1="dk1" bg2="lt2" tx2="dk2" accent1="accent1" accent2="accent2" accent3="accent3" accent4="accent4" accent5="accent5" accent6="accent6" hlink="hlink" folHlink="folHlink"/>
  <p:hf dt="0"/>
  <p:notesStyle>
    <a:lvl1pPr marL="0" algn="l" defTabSz="914400" rtl="0" eaLnBrk="1" latinLnBrk="0" hangingPunct="1">
      <a:defRPr kumimoji="1" sz="1400" kern="1200">
        <a:solidFill>
          <a:schemeClr val="tx1"/>
        </a:solidFill>
        <a:latin typeface="+mn-lt"/>
        <a:ea typeface="+mn-ea"/>
        <a:cs typeface="+mn-cs"/>
      </a:defRPr>
    </a:lvl1pPr>
    <a:lvl2pPr marL="457200" algn="l" defTabSz="914400" rtl="0" eaLnBrk="1" latinLnBrk="0" hangingPunct="1">
      <a:defRPr kumimoji="1" sz="1400" kern="1200">
        <a:solidFill>
          <a:schemeClr val="tx1"/>
        </a:solidFill>
        <a:latin typeface="+mn-lt"/>
        <a:ea typeface="+mn-ea"/>
        <a:cs typeface="+mn-cs"/>
      </a:defRPr>
    </a:lvl2pPr>
    <a:lvl3pPr marL="914400" algn="l" defTabSz="914400" rtl="0" eaLnBrk="1" latinLnBrk="0" hangingPunct="1">
      <a:defRPr kumimoji="1" sz="1400" kern="1200">
        <a:solidFill>
          <a:schemeClr val="tx1"/>
        </a:solidFill>
        <a:latin typeface="+mn-lt"/>
        <a:ea typeface="+mn-ea"/>
        <a:cs typeface="+mn-cs"/>
      </a:defRPr>
    </a:lvl3pPr>
    <a:lvl4pPr marL="1371600" algn="l" defTabSz="914400" rtl="0" eaLnBrk="1" latinLnBrk="0" hangingPunct="1">
      <a:defRPr kumimoji="1" sz="1400" kern="1200">
        <a:solidFill>
          <a:schemeClr val="tx1"/>
        </a:solidFill>
        <a:latin typeface="+mn-lt"/>
        <a:ea typeface="+mn-ea"/>
        <a:cs typeface="+mn-cs"/>
      </a:defRPr>
    </a:lvl4pPr>
    <a:lvl5pPr marL="1828800" algn="l" defTabSz="914400" rtl="0" eaLnBrk="1" latinLnBrk="0" hangingPunct="1">
      <a:defRPr kumimoji="1" sz="14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この演習では，スクラッチキャットと</a:t>
            </a:r>
            <a:r>
              <a:rPr kumimoji="1" lang="ja-JP" altLang="en-US" dirty="0" err="1" smtClean="0"/>
              <a:t>おにごっ</a:t>
            </a:r>
            <a:r>
              <a:rPr kumimoji="1" lang="ja-JP" altLang="en-US" dirty="0" smtClean="0"/>
              <a:t>こする簡単なゲームを作ってみましょう。（クリック）</a:t>
            </a:r>
            <a:endParaRPr kumimoji="1" lang="ja-JP" altLang="en-US" dirty="0"/>
          </a:p>
        </p:txBody>
      </p:sp>
      <p:sp>
        <p:nvSpPr>
          <p:cNvPr id="4" name="スライド番号プレースホルダー 3"/>
          <p:cNvSpPr>
            <a:spLocks noGrp="1"/>
          </p:cNvSpPr>
          <p:nvPr>
            <p:ph type="sldNum" sz="quarter" idx="10"/>
          </p:nvPr>
        </p:nvSpPr>
        <p:spPr/>
        <p:txBody>
          <a:bodyPr/>
          <a:lstStyle/>
          <a:p>
            <a:fld id="{D3AAC522-C11B-4AA6-B204-ADA97F318ECF}" type="slidenum">
              <a:rPr kumimoji="1" lang="ja-JP" altLang="en-US" smtClean="0"/>
              <a:t>1</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dirty="0" smtClean="0"/>
              <a:t>２　ビジュアルプログラミング「</a:t>
            </a:r>
            <a:r>
              <a:rPr kumimoji="1" lang="en-US" altLang="ja-JP" dirty="0" smtClean="0"/>
              <a:t>Scratch</a:t>
            </a:r>
            <a:r>
              <a:rPr kumimoji="1" lang="ja-JP" altLang="en-US" dirty="0" smtClean="0"/>
              <a:t>」演習セット④</a:t>
            </a:r>
            <a:endParaRPr kumimoji="1" lang="ja-JP" altLang="en-US" dirty="0"/>
          </a:p>
        </p:txBody>
      </p:sp>
      <p:sp>
        <p:nvSpPr>
          <p:cNvPr id="6" name="ヘッダー プレースホルダー 5"/>
          <p:cNvSpPr>
            <a:spLocks noGrp="1"/>
          </p:cNvSpPr>
          <p:nvPr>
            <p:ph type="hdr" sz="quarter" idx="12"/>
          </p:nvPr>
        </p:nvSpPr>
        <p:spPr/>
        <p:txBody>
          <a:bodyPr/>
          <a:lstStyle/>
          <a:p>
            <a:r>
              <a:rPr kumimoji="1" lang="ja-JP" altLang="en-US" smtClean="0"/>
              <a:t>かごしまプログラミング教育校内研修パック</a:t>
            </a:r>
            <a:endParaRPr kumimoji="1" lang="ja-JP" altLang="en-US"/>
          </a:p>
        </p:txBody>
      </p:sp>
    </p:spTree>
    <p:extLst>
      <p:ext uri="{BB962C8B-B14F-4D97-AF65-F5344CB8AC3E}">
        <p14:creationId xmlns:p14="http://schemas.microsoft.com/office/powerpoint/2010/main" val="554810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今度は，ゲームをしている間に，音楽が流れるようにしましょう。背景をクリックし，背景のコードのタブを開きましょう。（クリック）</a:t>
            </a:r>
            <a:endParaRPr kumimoji="1" lang="en-US" altLang="ja-JP" dirty="0" smtClean="0"/>
          </a:p>
          <a:p>
            <a:r>
              <a:rPr kumimoji="1" lang="ja-JP" altLang="en-US" dirty="0" smtClean="0"/>
              <a:t>　ここに，このようなブロックを並べましょう。これで，スクラッチキャットがお化けのキャラクターにつかまってゲームが終了するまで，音楽が繰り返しなり続けます。ここでは，あらかじめ準備されている音楽を使っていますが，自分で録音することもできます。（クリック）</a:t>
            </a:r>
            <a:endParaRPr kumimoji="1" lang="en-US" altLang="ja-JP" dirty="0" smtClean="0"/>
          </a:p>
          <a:p>
            <a:r>
              <a:rPr kumimoji="1" lang="ja-JP" altLang="en-US" dirty="0" smtClean="0"/>
              <a:t>　ただ，その際にはマイクが必要です。タブレット等を使う場合は，ほとんどの場合，内臓されているので，そのまま録音できます。</a:t>
            </a:r>
            <a:endParaRPr kumimoji="1" lang="en-US" altLang="ja-JP" dirty="0" smtClean="0"/>
          </a:p>
          <a:p>
            <a:r>
              <a:rPr kumimoji="1" lang="ja-JP" altLang="en-US" dirty="0" smtClean="0"/>
              <a:t>　また，既存の</a:t>
            </a:r>
            <a:r>
              <a:rPr kumimoji="1" lang="en-US" altLang="ja-JP" dirty="0" smtClean="0"/>
              <a:t> .mp3 .wav</a:t>
            </a:r>
            <a:r>
              <a:rPr kumimoji="1" lang="ja-JP" altLang="en-US" dirty="0" smtClean="0"/>
              <a:t>などの音声ファイルを読み込むこともできます。（クリック）</a:t>
            </a:r>
            <a:endParaRPr kumimoji="1" lang="en-US" altLang="ja-JP" dirty="0" smtClean="0"/>
          </a:p>
          <a:p>
            <a:r>
              <a:rPr kumimoji="1" lang="ja-JP" altLang="en-US" dirty="0" smtClean="0"/>
              <a:t>　この際には著作権などの権利が発生する場合がありますので，その際にはプログラムの共有はしないようにしてください。</a:t>
            </a:r>
            <a:endParaRPr kumimoji="1" lang="en-US" altLang="ja-JP" dirty="0" smtClean="0"/>
          </a:p>
          <a:p>
            <a:r>
              <a:rPr kumimoji="1" lang="ja-JP" altLang="en-US" dirty="0" smtClean="0"/>
              <a:t>　なお，ここでは背景のコードに</a:t>
            </a:r>
            <a:r>
              <a:rPr kumimoji="1" lang="en-US" altLang="ja-JP" dirty="0" smtClean="0"/>
              <a:t>BGM</a:t>
            </a:r>
            <a:r>
              <a:rPr kumimoji="1" lang="ja-JP" altLang="en-US" dirty="0" smtClean="0"/>
              <a:t>をつけましたが，各スプライトのコードに</a:t>
            </a:r>
            <a:r>
              <a:rPr kumimoji="1" lang="en-US" altLang="ja-JP" dirty="0" smtClean="0"/>
              <a:t>BGM</a:t>
            </a:r>
            <a:r>
              <a:rPr kumimoji="1" lang="ja-JP" altLang="en-US" dirty="0" smtClean="0"/>
              <a:t>をつけることも可能です。</a:t>
            </a:r>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smtClean="0"/>
              <a:t>かごしまプログラミング教育校内研修パック</a:t>
            </a:r>
            <a:endParaRPr kumimoji="1" lang="ja-JP" altLang="en-US" dirty="0"/>
          </a:p>
        </p:txBody>
      </p:sp>
      <p:sp>
        <p:nvSpPr>
          <p:cNvPr id="5" name="フッター プレースホルダー 4"/>
          <p:cNvSpPr>
            <a:spLocks noGrp="1"/>
          </p:cNvSpPr>
          <p:nvPr>
            <p:ph type="ftr" sz="quarter" idx="11"/>
          </p:nvPr>
        </p:nvSpPr>
        <p:spPr/>
        <p:txBody>
          <a:bodyPr/>
          <a:lstStyle/>
          <a:p>
            <a:r>
              <a:rPr kumimoji="1" lang="ja-JP" altLang="en-US" dirty="0" smtClean="0"/>
              <a:t>２　ビジュアルプログラミング「</a:t>
            </a:r>
            <a:r>
              <a:rPr kumimoji="1" lang="en-US" altLang="ja-JP" dirty="0" smtClean="0"/>
              <a:t>Scratch</a:t>
            </a:r>
            <a:r>
              <a:rPr kumimoji="1" lang="ja-JP" altLang="en-US" dirty="0" smtClean="0"/>
              <a:t>」演習セット④</a:t>
            </a:r>
            <a:endParaRPr kumimoji="1" lang="ja-JP" altLang="en-US" dirty="0"/>
          </a:p>
        </p:txBody>
      </p:sp>
      <p:sp>
        <p:nvSpPr>
          <p:cNvPr id="6" name="スライド番号プレースホルダー 5"/>
          <p:cNvSpPr>
            <a:spLocks noGrp="1"/>
          </p:cNvSpPr>
          <p:nvPr>
            <p:ph type="sldNum" sz="quarter" idx="12"/>
          </p:nvPr>
        </p:nvSpPr>
        <p:spPr/>
        <p:txBody>
          <a:bodyPr/>
          <a:lstStyle/>
          <a:p>
            <a:fld id="{D3AAC522-C11B-4AA6-B204-ADA97F318ECF}" type="slidenum">
              <a:rPr kumimoji="1" lang="ja-JP" altLang="en-US" smtClean="0"/>
              <a:t>10</a:t>
            </a:fld>
            <a:endParaRPr kumimoji="1" lang="ja-JP" altLang="en-US"/>
          </a:p>
        </p:txBody>
      </p:sp>
    </p:spTree>
    <p:extLst>
      <p:ext uri="{BB962C8B-B14F-4D97-AF65-F5344CB8AC3E}">
        <p14:creationId xmlns:p14="http://schemas.microsoft.com/office/powerpoint/2010/main" val="627116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三番目の「タイマー」をつけるために必要な「変数」について，確認しておきましょう。「変数」は，プログラミングには欠かせないものです。（クリック）</a:t>
            </a:r>
            <a:endParaRPr kumimoji="1" lang="en-US" altLang="ja-JP" dirty="0" smtClean="0"/>
          </a:p>
          <a:p>
            <a:r>
              <a:rPr kumimoji="1" lang="ja-JP" altLang="en-US" dirty="0" smtClean="0"/>
              <a:t>　変数とは，プログラムの中で変わる数を入れておく箱のようなものです。この変数に入るのは、文字や数などです。そして，この変数を画面に表示させることもできます。これを使うと，例えば，（クリック）このようなものを，画面上に表示させることができます。</a:t>
            </a:r>
          </a:p>
        </p:txBody>
      </p:sp>
      <p:sp>
        <p:nvSpPr>
          <p:cNvPr id="4" name="ヘッダー プレースホルダー 3"/>
          <p:cNvSpPr>
            <a:spLocks noGrp="1"/>
          </p:cNvSpPr>
          <p:nvPr>
            <p:ph type="hdr" sz="quarter" idx="10"/>
          </p:nvPr>
        </p:nvSpPr>
        <p:spPr/>
        <p:txBody>
          <a:bodyPr/>
          <a:lstStyle/>
          <a:p>
            <a:r>
              <a:rPr kumimoji="1" lang="ja-JP" altLang="en-US" smtClean="0"/>
              <a:t>かごしまプログラミング教育校内研修パック</a:t>
            </a:r>
            <a:endParaRPr kumimoji="1" lang="ja-JP" altLang="en-US" dirty="0"/>
          </a:p>
        </p:txBody>
      </p:sp>
      <p:sp>
        <p:nvSpPr>
          <p:cNvPr id="5" name="フッター プレースホルダー 4"/>
          <p:cNvSpPr>
            <a:spLocks noGrp="1"/>
          </p:cNvSpPr>
          <p:nvPr>
            <p:ph type="ftr" sz="quarter" idx="11"/>
          </p:nvPr>
        </p:nvSpPr>
        <p:spPr/>
        <p:txBody>
          <a:bodyPr/>
          <a:lstStyle/>
          <a:p>
            <a:r>
              <a:rPr kumimoji="1" lang="ja-JP" altLang="en-US" dirty="0" smtClean="0"/>
              <a:t>２　ビジュアルプログラミング「</a:t>
            </a:r>
            <a:r>
              <a:rPr kumimoji="1" lang="en-US" altLang="ja-JP" dirty="0" smtClean="0"/>
              <a:t>Scratch</a:t>
            </a:r>
            <a:r>
              <a:rPr kumimoji="1" lang="ja-JP" altLang="en-US" dirty="0" smtClean="0"/>
              <a:t>」演習セット④</a:t>
            </a:r>
            <a:endParaRPr kumimoji="1" lang="ja-JP" altLang="en-US" dirty="0"/>
          </a:p>
        </p:txBody>
      </p:sp>
      <p:sp>
        <p:nvSpPr>
          <p:cNvPr id="6" name="スライド番号プレースホルダー 5"/>
          <p:cNvSpPr>
            <a:spLocks noGrp="1"/>
          </p:cNvSpPr>
          <p:nvPr>
            <p:ph type="sldNum" sz="quarter" idx="12"/>
          </p:nvPr>
        </p:nvSpPr>
        <p:spPr/>
        <p:txBody>
          <a:bodyPr/>
          <a:lstStyle/>
          <a:p>
            <a:fld id="{D3AAC522-C11B-4AA6-B204-ADA97F318ECF}" type="slidenum">
              <a:rPr kumimoji="1" lang="ja-JP" altLang="en-US" smtClean="0"/>
              <a:t>11</a:t>
            </a:fld>
            <a:endParaRPr kumimoji="1" lang="ja-JP" altLang="en-US"/>
          </a:p>
        </p:txBody>
      </p:sp>
    </p:spTree>
    <p:extLst>
      <p:ext uri="{BB962C8B-B14F-4D97-AF65-F5344CB8AC3E}">
        <p14:creationId xmlns:p14="http://schemas.microsoft.com/office/powerpoint/2010/main" val="3654030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ここでは，スクラッチキャットが，何秒間逃げられたかをタイマーにして，変数ブロックを使って表示させましょう。（クリック）</a:t>
            </a:r>
            <a:endParaRPr kumimoji="1" lang="en-US" altLang="ja-JP" dirty="0" smtClean="0"/>
          </a:p>
          <a:p>
            <a:r>
              <a:rPr kumimoji="1" lang="ja-JP" altLang="en-US" dirty="0" smtClean="0"/>
              <a:t>　まず，「タイマー」という変数を作りましょう。コードのタブから「変数」をクリックします。次に「変数を作る」という表示をクリックします。（クリック）</a:t>
            </a:r>
            <a:endParaRPr kumimoji="1" lang="en-US" altLang="ja-JP" dirty="0" smtClean="0"/>
          </a:p>
          <a:p>
            <a:r>
              <a:rPr kumimoji="1" lang="ja-JP" altLang="en-US" dirty="0" smtClean="0"/>
              <a:t>　「新しい変数」というウィンドウが開くので，ここでは仮に「タイマー」という変数名を入力して，「</a:t>
            </a:r>
            <a:r>
              <a:rPr kumimoji="1" lang="en-US" altLang="ja-JP" dirty="0" smtClean="0"/>
              <a:t>OK</a:t>
            </a:r>
            <a:r>
              <a:rPr kumimoji="1" lang="ja-JP" altLang="en-US" dirty="0" smtClean="0"/>
              <a:t>」をクリックします。（クリック）</a:t>
            </a:r>
            <a:endParaRPr kumimoji="1" lang="en-US" altLang="ja-JP" dirty="0" smtClean="0"/>
          </a:p>
          <a:p>
            <a:r>
              <a:rPr kumimoji="1" lang="ja-JP" altLang="en-US" dirty="0" smtClean="0"/>
              <a:t>　すると，このような変数のブロックが自動的に作られます。</a:t>
            </a:r>
            <a:endParaRPr kumimoji="1" lang="en-US" altLang="ja-JP" dirty="0" smtClean="0"/>
          </a:p>
          <a:p>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smtClean="0"/>
              <a:t>かごしまプログラミング教育校内研修パック</a:t>
            </a:r>
            <a:endParaRPr kumimoji="1" lang="ja-JP" altLang="en-US" dirty="0"/>
          </a:p>
        </p:txBody>
      </p:sp>
      <p:sp>
        <p:nvSpPr>
          <p:cNvPr id="5" name="フッター プレースホルダー 4"/>
          <p:cNvSpPr>
            <a:spLocks noGrp="1"/>
          </p:cNvSpPr>
          <p:nvPr>
            <p:ph type="ftr" sz="quarter" idx="11"/>
          </p:nvPr>
        </p:nvSpPr>
        <p:spPr/>
        <p:txBody>
          <a:bodyPr/>
          <a:lstStyle/>
          <a:p>
            <a:r>
              <a:rPr kumimoji="1" lang="ja-JP" altLang="en-US" dirty="0" smtClean="0"/>
              <a:t>２　ビジュアルプログラミング「</a:t>
            </a:r>
            <a:r>
              <a:rPr kumimoji="1" lang="en-US" altLang="ja-JP" dirty="0" smtClean="0"/>
              <a:t>Scratch</a:t>
            </a:r>
            <a:r>
              <a:rPr kumimoji="1" lang="ja-JP" altLang="en-US" dirty="0" smtClean="0"/>
              <a:t>」演習セット④</a:t>
            </a:r>
            <a:endParaRPr kumimoji="1" lang="ja-JP" altLang="en-US" dirty="0"/>
          </a:p>
        </p:txBody>
      </p:sp>
      <p:sp>
        <p:nvSpPr>
          <p:cNvPr id="6" name="スライド番号プレースホルダー 5"/>
          <p:cNvSpPr>
            <a:spLocks noGrp="1"/>
          </p:cNvSpPr>
          <p:nvPr>
            <p:ph type="sldNum" sz="quarter" idx="12"/>
          </p:nvPr>
        </p:nvSpPr>
        <p:spPr/>
        <p:txBody>
          <a:bodyPr/>
          <a:lstStyle/>
          <a:p>
            <a:fld id="{D3AAC522-C11B-4AA6-B204-ADA97F318ECF}" type="slidenum">
              <a:rPr kumimoji="1" lang="ja-JP" altLang="en-US" smtClean="0"/>
              <a:t>12</a:t>
            </a:fld>
            <a:endParaRPr kumimoji="1" lang="ja-JP" altLang="en-US"/>
          </a:p>
        </p:txBody>
      </p:sp>
    </p:spTree>
    <p:extLst>
      <p:ext uri="{BB962C8B-B14F-4D97-AF65-F5344CB8AC3E}">
        <p14:creationId xmlns:p14="http://schemas.microsoft.com/office/powerpoint/2010/main" val="2749514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ここでは，１秒ごとに数字が増えていくタイマーにします。（クリック）まず，緑の旗がクリックされた時に，数字がリセット（ゼロ）されるようにします。</a:t>
            </a:r>
            <a:endParaRPr kumimoji="1" lang="en-US" altLang="ja-JP" dirty="0" smtClean="0"/>
          </a:p>
          <a:p>
            <a:r>
              <a:rPr kumimoji="1" lang="ja-JP" altLang="en-US" dirty="0" smtClean="0"/>
              <a:t>　次に，１秒ずつ，タイマーが変化するようにします。この数字を変えると，タイマーの数字が変わる間隔が変化します。</a:t>
            </a:r>
            <a:endParaRPr kumimoji="1" lang="en-US" altLang="ja-JP" dirty="0" smtClean="0"/>
          </a:p>
          <a:p>
            <a:r>
              <a:rPr kumimoji="1" lang="ja-JP" altLang="en-US" dirty="0" smtClean="0"/>
              <a:t>　最後に，タイマーが１つずつ，増えていくようにします。（クリック）</a:t>
            </a:r>
            <a:endParaRPr kumimoji="1" lang="en-US" altLang="ja-JP" dirty="0" smtClean="0"/>
          </a:p>
          <a:p>
            <a:r>
              <a:rPr kumimoji="1" lang="ja-JP" altLang="en-US" dirty="0" smtClean="0"/>
              <a:t>　ここでは，数字が増えていくようにしましたが，最初の数を１００にして，変える数字をマイナスにすれば，カウントダウンしていきます。</a:t>
            </a:r>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smtClean="0"/>
              <a:t>かごしまプログラミング教育校内研修パック</a:t>
            </a:r>
            <a:endParaRPr kumimoji="1" lang="ja-JP" altLang="en-US" dirty="0"/>
          </a:p>
        </p:txBody>
      </p:sp>
      <p:sp>
        <p:nvSpPr>
          <p:cNvPr id="5" name="フッター プレースホルダー 4"/>
          <p:cNvSpPr>
            <a:spLocks noGrp="1"/>
          </p:cNvSpPr>
          <p:nvPr>
            <p:ph type="ftr" sz="quarter" idx="11"/>
          </p:nvPr>
        </p:nvSpPr>
        <p:spPr/>
        <p:txBody>
          <a:bodyPr/>
          <a:lstStyle/>
          <a:p>
            <a:r>
              <a:rPr kumimoji="1" lang="ja-JP" altLang="en-US" dirty="0" smtClean="0"/>
              <a:t>２　ビジュアルプログラミング「</a:t>
            </a:r>
            <a:r>
              <a:rPr kumimoji="1" lang="en-US" altLang="ja-JP" dirty="0" smtClean="0"/>
              <a:t>Scratch</a:t>
            </a:r>
            <a:r>
              <a:rPr kumimoji="1" lang="ja-JP" altLang="en-US" dirty="0" smtClean="0"/>
              <a:t>」演習セット④</a:t>
            </a:r>
            <a:endParaRPr kumimoji="1" lang="ja-JP" altLang="en-US" dirty="0"/>
          </a:p>
        </p:txBody>
      </p:sp>
      <p:sp>
        <p:nvSpPr>
          <p:cNvPr id="6" name="スライド番号プレースホルダー 5"/>
          <p:cNvSpPr>
            <a:spLocks noGrp="1"/>
          </p:cNvSpPr>
          <p:nvPr>
            <p:ph type="sldNum" sz="quarter" idx="12"/>
          </p:nvPr>
        </p:nvSpPr>
        <p:spPr/>
        <p:txBody>
          <a:bodyPr/>
          <a:lstStyle/>
          <a:p>
            <a:fld id="{D3AAC522-C11B-4AA6-B204-ADA97F318ECF}" type="slidenum">
              <a:rPr kumimoji="1" lang="ja-JP" altLang="en-US" smtClean="0"/>
              <a:t>13</a:t>
            </a:fld>
            <a:endParaRPr kumimoji="1" lang="ja-JP" altLang="en-US"/>
          </a:p>
        </p:txBody>
      </p:sp>
    </p:spTree>
    <p:extLst>
      <p:ext uri="{BB962C8B-B14F-4D97-AF65-F5344CB8AC3E}">
        <p14:creationId xmlns:p14="http://schemas.microsoft.com/office/powerpoint/2010/main" val="2144242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この演習の最後に，ゲームらしさを出すために，ゲーム開始時に「</a:t>
            </a:r>
            <a:r>
              <a:rPr kumimoji="1" lang="en-US" altLang="ja-JP" dirty="0" smtClean="0"/>
              <a:t>START</a:t>
            </a:r>
            <a:r>
              <a:rPr kumimoji="1" lang="ja-JP" altLang="en-US" dirty="0" smtClean="0"/>
              <a:t>」の文字を表示させるようにしましょう。（クリック）</a:t>
            </a:r>
            <a:endParaRPr kumimoji="1" lang="en-US" altLang="ja-JP" dirty="0" smtClean="0"/>
          </a:p>
          <a:p>
            <a:r>
              <a:rPr kumimoji="1" lang="ja-JP" altLang="en-US" dirty="0" smtClean="0"/>
              <a:t>まず，ステージ下のスプライトを追加するアイコンの中にある「描く</a:t>
            </a:r>
            <a:r>
              <a:rPr kumimoji="1" lang="ja-JP" altLang="en-US" smtClean="0"/>
              <a:t>」をクリックします</a:t>
            </a:r>
            <a:r>
              <a:rPr kumimoji="1" lang="ja-JP" altLang="en-US" dirty="0" smtClean="0"/>
              <a:t>。</a:t>
            </a:r>
            <a:endParaRPr kumimoji="1" lang="en-US" altLang="ja-JP" dirty="0" smtClean="0"/>
          </a:p>
          <a:p>
            <a:r>
              <a:rPr kumimoji="1" lang="ja-JP" altLang="en-US" dirty="0" smtClean="0"/>
              <a:t>すると，絵を描くためのキャンバスが開くので，ここでは「</a:t>
            </a:r>
            <a:r>
              <a:rPr kumimoji="1" lang="en-US" altLang="ja-JP" dirty="0" smtClean="0"/>
              <a:t>T</a:t>
            </a:r>
            <a:r>
              <a:rPr kumimoji="1" lang="ja-JP" altLang="en-US" dirty="0" smtClean="0"/>
              <a:t>」の文字「テキスト」を選択します。また，この際に，上部にある「塗りつぶし」をクリックして，文字の色を設定しておきましょう。そして，キャンバス上でクリックして位置を決めたら，文字を入力していきましょう。この例では英数字ですが，日本語も入力できます。（クリック）</a:t>
            </a:r>
            <a:endParaRPr kumimoji="1" lang="en-US" altLang="ja-JP" dirty="0" smtClean="0"/>
          </a:p>
          <a:p>
            <a:r>
              <a:rPr kumimoji="1" lang="ja-JP" altLang="en-US" dirty="0" smtClean="0"/>
              <a:t>　入力した文字は，拡大・縮小や位置の変更，回転などもできます。</a:t>
            </a:r>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smtClean="0"/>
              <a:t>かごしまプログラミング教育校内研修パック</a:t>
            </a:r>
            <a:endParaRPr kumimoji="1" lang="ja-JP" altLang="en-US" dirty="0"/>
          </a:p>
        </p:txBody>
      </p:sp>
      <p:sp>
        <p:nvSpPr>
          <p:cNvPr id="5" name="フッター プレースホルダー 4"/>
          <p:cNvSpPr>
            <a:spLocks noGrp="1"/>
          </p:cNvSpPr>
          <p:nvPr>
            <p:ph type="ftr" sz="quarter" idx="11"/>
          </p:nvPr>
        </p:nvSpPr>
        <p:spPr/>
        <p:txBody>
          <a:bodyPr/>
          <a:lstStyle/>
          <a:p>
            <a:r>
              <a:rPr kumimoji="1" lang="ja-JP" altLang="en-US" dirty="0" smtClean="0"/>
              <a:t>２　ビジュアルプログラミング「</a:t>
            </a:r>
            <a:r>
              <a:rPr kumimoji="1" lang="en-US" altLang="ja-JP" dirty="0" smtClean="0"/>
              <a:t>Scratch</a:t>
            </a:r>
            <a:r>
              <a:rPr kumimoji="1" lang="ja-JP" altLang="en-US" dirty="0" smtClean="0"/>
              <a:t>」演習セット④</a:t>
            </a:r>
            <a:endParaRPr kumimoji="1" lang="ja-JP" altLang="en-US" dirty="0"/>
          </a:p>
        </p:txBody>
      </p:sp>
      <p:sp>
        <p:nvSpPr>
          <p:cNvPr id="6" name="スライド番号プレースホルダー 5"/>
          <p:cNvSpPr>
            <a:spLocks noGrp="1"/>
          </p:cNvSpPr>
          <p:nvPr>
            <p:ph type="sldNum" sz="quarter" idx="12"/>
          </p:nvPr>
        </p:nvSpPr>
        <p:spPr/>
        <p:txBody>
          <a:bodyPr/>
          <a:lstStyle/>
          <a:p>
            <a:fld id="{D3AAC522-C11B-4AA6-B204-ADA97F318ECF}" type="slidenum">
              <a:rPr kumimoji="1" lang="ja-JP" altLang="en-US" smtClean="0"/>
              <a:t>14</a:t>
            </a:fld>
            <a:endParaRPr kumimoji="1" lang="ja-JP" altLang="en-US"/>
          </a:p>
        </p:txBody>
      </p:sp>
    </p:spTree>
    <p:extLst>
      <p:ext uri="{BB962C8B-B14F-4D97-AF65-F5344CB8AC3E}">
        <p14:creationId xmlns:p14="http://schemas.microsoft.com/office/powerpoint/2010/main" val="15036315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最後に，</a:t>
            </a:r>
            <a:r>
              <a:rPr kumimoji="1" lang="en-US" altLang="ja-JP" dirty="0" smtClean="0"/>
              <a:t>START</a:t>
            </a:r>
            <a:r>
              <a:rPr kumimoji="1" lang="ja-JP" altLang="en-US" dirty="0" smtClean="0"/>
              <a:t>の文字のコード・タグを開いて，このブロックを付け加えたら完成です！</a:t>
            </a:r>
            <a:endParaRPr kumimoji="1" lang="en-US" altLang="ja-JP" dirty="0" smtClean="0"/>
          </a:p>
          <a:p>
            <a:r>
              <a:rPr kumimoji="1" lang="ja-JP" altLang="en-US" dirty="0" smtClean="0"/>
              <a:t>　ここでは，ゲーム・オーバーの表示もさせてみました。（クリック）この他にもいろいろな工夫をしてみてくださいね。</a:t>
            </a:r>
            <a:endParaRPr kumimoji="1" lang="en-US" altLang="ja-JP" dirty="0" smtClean="0"/>
          </a:p>
          <a:p>
            <a:r>
              <a:rPr kumimoji="1" lang="ja-JP" altLang="en-US" dirty="0" smtClean="0"/>
              <a:t>　</a:t>
            </a:r>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smtClean="0"/>
              <a:t>かごしまプログラミング教育校内研修パック</a:t>
            </a:r>
            <a:endParaRPr kumimoji="1" lang="ja-JP" altLang="en-US" dirty="0"/>
          </a:p>
        </p:txBody>
      </p:sp>
      <p:sp>
        <p:nvSpPr>
          <p:cNvPr id="5" name="フッター プレースホルダー 4"/>
          <p:cNvSpPr>
            <a:spLocks noGrp="1"/>
          </p:cNvSpPr>
          <p:nvPr>
            <p:ph type="ftr" sz="quarter" idx="11"/>
          </p:nvPr>
        </p:nvSpPr>
        <p:spPr/>
        <p:txBody>
          <a:bodyPr/>
          <a:lstStyle/>
          <a:p>
            <a:r>
              <a:rPr kumimoji="1" lang="ja-JP" altLang="en-US" dirty="0" smtClean="0"/>
              <a:t>２　ビジュアルプログラミング「</a:t>
            </a:r>
            <a:r>
              <a:rPr kumimoji="1" lang="en-US" altLang="ja-JP" dirty="0" smtClean="0"/>
              <a:t>Scratch</a:t>
            </a:r>
            <a:r>
              <a:rPr kumimoji="1" lang="ja-JP" altLang="en-US" dirty="0" smtClean="0"/>
              <a:t>」演習セット④</a:t>
            </a:r>
            <a:endParaRPr kumimoji="1" lang="ja-JP" altLang="en-US" dirty="0"/>
          </a:p>
        </p:txBody>
      </p:sp>
      <p:sp>
        <p:nvSpPr>
          <p:cNvPr id="6" name="スライド番号プレースホルダー 5"/>
          <p:cNvSpPr>
            <a:spLocks noGrp="1"/>
          </p:cNvSpPr>
          <p:nvPr>
            <p:ph type="sldNum" sz="quarter" idx="12"/>
          </p:nvPr>
        </p:nvSpPr>
        <p:spPr/>
        <p:txBody>
          <a:bodyPr/>
          <a:lstStyle/>
          <a:p>
            <a:fld id="{D3AAC522-C11B-4AA6-B204-ADA97F318ECF}" type="slidenum">
              <a:rPr kumimoji="1" lang="ja-JP" altLang="en-US" smtClean="0"/>
              <a:t>15</a:t>
            </a:fld>
            <a:endParaRPr kumimoji="1" lang="ja-JP" altLang="en-US"/>
          </a:p>
        </p:txBody>
      </p:sp>
    </p:spTree>
    <p:extLst>
      <p:ext uri="{BB962C8B-B14F-4D97-AF65-F5344CB8AC3E}">
        <p14:creationId xmlns:p14="http://schemas.microsoft.com/office/powerpoint/2010/main" val="22801894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04938" y="1233488"/>
            <a:ext cx="4171950" cy="3128962"/>
          </a:xfrm>
        </p:spPr>
      </p:sp>
      <p:sp>
        <p:nvSpPr>
          <p:cNvPr id="3" name="ノート プレースホルダー 2"/>
          <p:cNvSpPr>
            <a:spLocks noGrp="1"/>
          </p:cNvSpPr>
          <p:nvPr>
            <p:ph type="body" idx="1"/>
          </p:nvPr>
        </p:nvSpPr>
        <p:spPr/>
        <p:txBody>
          <a:bodyPr/>
          <a:lstStyle/>
          <a:p>
            <a:r>
              <a:rPr kumimoji="1" lang="ja-JP" altLang="en-US" dirty="0" smtClean="0"/>
              <a:t>　ゲームをつくる楽しさは，こんなことがしたいと思い描くことから始まります。やっていくうちに，今までゲームの世界では，すごいなあと思っていたことも自分でプログラミングできることに気が付きます。そして，もっとこうしたいと思うようになります。もちろん，うまくいかずに頭をひねる場面があるかもしれません。でも，試行錯誤の過程で，いいアイデアが浮かぶかもしれません。そうやって完成させた達成感は，きっと既存のゲームをクリアした達成感よりも大きいものになるでしょう。</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3AAC522-C11B-4AA6-B204-ADA97F318ECF}" type="slidenum">
              <a:rPr kumimoji="1" lang="ja-JP" altLang="en-US" smtClean="0"/>
              <a:t>16</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dirty="0" smtClean="0"/>
              <a:t>２　ビジュアルプログラミング「</a:t>
            </a:r>
            <a:r>
              <a:rPr kumimoji="1" lang="en-US" altLang="ja-JP" dirty="0" smtClean="0"/>
              <a:t>Scratch</a:t>
            </a:r>
            <a:r>
              <a:rPr kumimoji="1" lang="ja-JP" altLang="en-US" dirty="0" smtClean="0"/>
              <a:t>」演習セット④</a:t>
            </a:r>
            <a:endParaRPr kumimoji="1" lang="ja-JP" altLang="en-US" dirty="0"/>
          </a:p>
        </p:txBody>
      </p:sp>
      <p:sp>
        <p:nvSpPr>
          <p:cNvPr id="6" name="ヘッダー プレースホルダー 5"/>
          <p:cNvSpPr>
            <a:spLocks noGrp="1"/>
          </p:cNvSpPr>
          <p:nvPr>
            <p:ph type="hdr" sz="quarter" idx="12"/>
          </p:nvPr>
        </p:nvSpPr>
        <p:spPr/>
        <p:txBody>
          <a:bodyPr/>
          <a:lstStyle/>
          <a:p>
            <a:r>
              <a:rPr kumimoji="1" lang="ja-JP" altLang="en-US" smtClean="0"/>
              <a:t>かごしまプログラミング教育校内研修パック</a:t>
            </a:r>
            <a:endParaRPr kumimoji="1" lang="ja-JP" altLang="en-US"/>
          </a:p>
        </p:txBody>
      </p:sp>
    </p:spTree>
    <p:extLst>
      <p:ext uri="{BB962C8B-B14F-4D97-AF65-F5344CB8AC3E}">
        <p14:creationId xmlns:p14="http://schemas.microsoft.com/office/powerpoint/2010/main" val="2018512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ここで，スクラッチで実現させるのは，「マウスでスクラッチキャットを動かして，追いかけてくる　おばけ　のキャラクターから逃げるという簡単なゲームです。もし，おばけにつかまってしまったら（触れたら），動きが止まるような仕組にしましょう。もちろん，その実現の方法（プログラム）には，これじゃないといけないという正解はありません。この後，一つのサンプルを示しますが，自分でアレンジしながら，自分なりのゲームを作り上げてください。</a:t>
            </a:r>
            <a:endParaRPr kumimoji="1" lang="en-US" altLang="ja-JP" dirty="0" smtClean="0"/>
          </a:p>
        </p:txBody>
      </p:sp>
      <p:sp>
        <p:nvSpPr>
          <p:cNvPr id="4" name="ヘッダー プレースホルダー 3"/>
          <p:cNvSpPr>
            <a:spLocks noGrp="1"/>
          </p:cNvSpPr>
          <p:nvPr>
            <p:ph type="hdr" sz="quarter" idx="10"/>
          </p:nvPr>
        </p:nvSpPr>
        <p:spPr/>
        <p:txBody>
          <a:bodyPr/>
          <a:lstStyle/>
          <a:p>
            <a:r>
              <a:rPr kumimoji="1" lang="ja-JP" altLang="en-US" smtClean="0"/>
              <a:t>かごしまプログラミング教育校内研修パック</a:t>
            </a:r>
            <a:endParaRPr kumimoji="1" lang="ja-JP" altLang="en-US" dirty="0"/>
          </a:p>
        </p:txBody>
      </p:sp>
      <p:sp>
        <p:nvSpPr>
          <p:cNvPr id="5" name="フッター プレースホルダー 4"/>
          <p:cNvSpPr>
            <a:spLocks noGrp="1"/>
          </p:cNvSpPr>
          <p:nvPr>
            <p:ph type="ftr" sz="quarter" idx="11"/>
          </p:nvPr>
        </p:nvSpPr>
        <p:spPr/>
        <p:txBody>
          <a:bodyPr/>
          <a:lstStyle/>
          <a:p>
            <a:r>
              <a:rPr kumimoji="1" lang="ja-JP" altLang="en-US" dirty="0" smtClean="0"/>
              <a:t>２　ビジュアルプログラミング「</a:t>
            </a:r>
            <a:r>
              <a:rPr kumimoji="1" lang="en-US" altLang="ja-JP" dirty="0" smtClean="0"/>
              <a:t>Scratch</a:t>
            </a:r>
            <a:r>
              <a:rPr kumimoji="1" lang="ja-JP" altLang="en-US" dirty="0" smtClean="0"/>
              <a:t>」演習セット④</a:t>
            </a:r>
            <a:endParaRPr kumimoji="1" lang="ja-JP" altLang="en-US" dirty="0"/>
          </a:p>
        </p:txBody>
      </p:sp>
      <p:sp>
        <p:nvSpPr>
          <p:cNvPr id="6" name="スライド番号プレースホルダー 5"/>
          <p:cNvSpPr>
            <a:spLocks noGrp="1"/>
          </p:cNvSpPr>
          <p:nvPr>
            <p:ph type="sldNum" sz="quarter" idx="12"/>
          </p:nvPr>
        </p:nvSpPr>
        <p:spPr/>
        <p:txBody>
          <a:bodyPr/>
          <a:lstStyle/>
          <a:p>
            <a:fld id="{D3AAC522-C11B-4AA6-B204-ADA97F318ECF}" type="slidenum">
              <a:rPr kumimoji="1" lang="ja-JP" altLang="en-US" smtClean="0"/>
              <a:t>2</a:t>
            </a:fld>
            <a:endParaRPr kumimoji="1" lang="ja-JP" altLang="en-US"/>
          </a:p>
        </p:txBody>
      </p:sp>
    </p:spTree>
    <p:extLst>
      <p:ext uri="{BB962C8B-B14F-4D97-AF65-F5344CB8AC3E}">
        <p14:creationId xmlns:p14="http://schemas.microsoft.com/office/powerpoint/2010/main" val="2118891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まず，最初にマウスでスクラッチキャットを操作できるようにするために，マウスポインタにスクラッチキャットがくっつくようにします。そのために「動き」のブロックパレットから「（どこかの場所）へ行く」というブロックを使います。ここでは，このブロックの下向き三角をクリックして，「マウスのポインタ</a:t>
            </a:r>
            <a:r>
              <a:rPr kumimoji="1" lang="en-US" altLang="ja-JP" dirty="0" smtClean="0"/>
              <a:t>―</a:t>
            </a:r>
            <a:r>
              <a:rPr kumimoji="1" lang="ja-JP" altLang="en-US" dirty="0" smtClean="0"/>
              <a:t>」を選択します。これで，スクラッチキャットは，マウスポインタにくっついて動くようになります。</a:t>
            </a:r>
            <a:endParaRPr kumimoji="1" lang="en-US" altLang="ja-JP" dirty="0" smtClean="0"/>
          </a:p>
          <a:p>
            <a:r>
              <a:rPr kumimoji="1" lang="ja-JP" altLang="en-US" dirty="0" smtClean="0"/>
              <a:t>　この他，スクラッチキャットを動かすときに走っているように見えるようにしたり，動かす方向を向くようにしたりするために，図のようにブロックを組み合わせる方法もよいと思います。ここで，大切なのは，これらのブロックを「ずっと」という反復のブロックの中に入れておくということです。</a:t>
            </a:r>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smtClean="0"/>
              <a:t>かごしまプログラミング教育校内研修パック</a:t>
            </a:r>
            <a:endParaRPr kumimoji="1" lang="ja-JP" altLang="en-US" dirty="0"/>
          </a:p>
        </p:txBody>
      </p:sp>
      <p:sp>
        <p:nvSpPr>
          <p:cNvPr id="5" name="フッター プレースホルダー 4"/>
          <p:cNvSpPr>
            <a:spLocks noGrp="1"/>
          </p:cNvSpPr>
          <p:nvPr>
            <p:ph type="ftr" sz="quarter" idx="11"/>
          </p:nvPr>
        </p:nvSpPr>
        <p:spPr/>
        <p:txBody>
          <a:bodyPr/>
          <a:lstStyle/>
          <a:p>
            <a:r>
              <a:rPr kumimoji="1" lang="ja-JP" altLang="en-US" dirty="0" smtClean="0"/>
              <a:t>２　ビジュアルプログラミング「</a:t>
            </a:r>
            <a:r>
              <a:rPr kumimoji="1" lang="en-US" altLang="ja-JP" dirty="0" smtClean="0"/>
              <a:t>Scratch</a:t>
            </a:r>
            <a:r>
              <a:rPr kumimoji="1" lang="ja-JP" altLang="en-US" dirty="0" smtClean="0"/>
              <a:t>」演習セット④</a:t>
            </a:r>
            <a:endParaRPr kumimoji="1" lang="ja-JP" altLang="en-US" dirty="0"/>
          </a:p>
        </p:txBody>
      </p:sp>
      <p:sp>
        <p:nvSpPr>
          <p:cNvPr id="6" name="スライド番号プレースホルダー 5"/>
          <p:cNvSpPr>
            <a:spLocks noGrp="1"/>
          </p:cNvSpPr>
          <p:nvPr>
            <p:ph type="sldNum" sz="quarter" idx="12"/>
          </p:nvPr>
        </p:nvSpPr>
        <p:spPr/>
        <p:txBody>
          <a:bodyPr/>
          <a:lstStyle/>
          <a:p>
            <a:fld id="{D3AAC522-C11B-4AA6-B204-ADA97F318ECF}" type="slidenum">
              <a:rPr kumimoji="1" lang="ja-JP" altLang="en-US" smtClean="0"/>
              <a:t>3</a:t>
            </a:fld>
            <a:endParaRPr kumimoji="1" lang="ja-JP" altLang="en-US"/>
          </a:p>
        </p:txBody>
      </p:sp>
    </p:spTree>
    <p:extLst>
      <p:ext uri="{BB962C8B-B14F-4D97-AF65-F5344CB8AC3E}">
        <p14:creationId xmlns:p14="http://schemas.microsoft.com/office/powerpoint/2010/main" val="882969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次に，スクラッチキャットを追いかけてくる「おばけ」のスプライトを，ステージに追加します。ステージ下の「スプライトをえらぶ」をクリックして，キャラクターを選択してください。</a:t>
            </a:r>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smtClean="0"/>
              <a:t>かごしまプログラミング教育校内研修パック</a:t>
            </a:r>
            <a:endParaRPr kumimoji="1" lang="ja-JP" altLang="en-US" dirty="0"/>
          </a:p>
        </p:txBody>
      </p:sp>
      <p:sp>
        <p:nvSpPr>
          <p:cNvPr id="5" name="フッター プレースホルダー 4"/>
          <p:cNvSpPr>
            <a:spLocks noGrp="1"/>
          </p:cNvSpPr>
          <p:nvPr>
            <p:ph type="ftr" sz="quarter" idx="11"/>
          </p:nvPr>
        </p:nvSpPr>
        <p:spPr/>
        <p:txBody>
          <a:bodyPr/>
          <a:lstStyle/>
          <a:p>
            <a:r>
              <a:rPr kumimoji="1" lang="ja-JP" altLang="en-US" dirty="0" smtClean="0"/>
              <a:t>２　ビジュアルプログラミング「</a:t>
            </a:r>
            <a:r>
              <a:rPr kumimoji="1" lang="en-US" altLang="ja-JP" dirty="0" smtClean="0"/>
              <a:t>Scratch</a:t>
            </a:r>
            <a:r>
              <a:rPr kumimoji="1" lang="ja-JP" altLang="en-US" dirty="0" smtClean="0"/>
              <a:t>」演習セット④</a:t>
            </a:r>
            <a:endParaRPr kumimoji="1" lang="ja-JP" altLang="en-US" dirty="0"/>
          </a:p>
        </p:txBody>
      </p:sp>
      <p:sp>
        <p:nvSpPr>
          <p:cNvPr id="6" name="スライド番号プレースホルダー 5"/>
          <p:cNvSpPr>
            <a:spLocks noGrp="1"/>
          </p:cNvSpPr>
          <p:nvPr>
            <p:ph type="sldNum" sz="quarter" idx="12"/>
          </p:nvPr>
        </p:nvSpPr>
        <p:spPr/>
        <p:txBody>
          <a:bodyPr/>
          <a:lstStyle/>
          <a:p>
            <a:fld id="{D3AAC522-C11B-4AA6-B204-ADA97F318ECF}" type="slidenum">
              <a:rPr kumimoji="1" lang="ja-JP" altLang="en-US" smtClean="0"/>
              <a:t>4</a:t>
            </a:fld>
            <a:endParaRPr kumimoji="1" lang="ja-JP" altLang="en-US"/>
          </a:p>
        </p:txBody>
      </p:sp>
    </p:spTree>
    <p:extLst>
      <p:ext uri="{BB962C8B-B14F-4D97-AF65-F5344CB8AC3E}">
        <p14:creationId xmlns:p14="http://schemas.microsoft.com/office/powerpoint/2010/main" val="1449590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次に，おばけのプログラムを作りましょう。まず，緑の旗がクリックされた直後に，つかまってしまうと面白くないので，スプライトでおばけが選ばれている（おばけのスプライトの周りが青い線で囲ってある）のを確認して，おばけのスクリプトに「〇秒待つ」のブロックを追加して，おばけが動き出すまで</a:t>
            </a:r>
            <a:r>
              <a:rPr kumimoji="1" lang="en-US" altLang="ja-JP" dirty="0" smtClean="0"/>
              <a:t>2</a:t>
            </a:r>
            <a:r>
              <a:rPr kumimoji="1" lang="ja-JP" altLang="en-US" dirty="0" smtClean="0"/>
              <a:t>秒の余裕を作りましょう。（時間は自由に変えてみてください。）</a:t>
            </a:r>
            <a:endParaRPr kumimoji="1" lang="en-US" altLang="ja-JP" dirty="0" smtClean="0"/>
          </a:p>
          <a:p>
            <a:r>
              <a:rPr kumimoji="1" lang="ja-JP" altLang="en-US" dirty="0" smtClean="0"/>
              <a:t>　その次に，おばけがスクラッチキャットを追いかけるように，「〇〇に向ける」というブロックをつかって，追いかける先をスクラッチキャット（</a:t>
            </a:r>
            <a:r>
              <a:rPr kumimoji="1" lang="en-US" altLang="ja-JP" dirty="0" smtClean="0"/>
              <a:t>※Sprite1</a:t>
            </a:r>
            <a:r>
              <a:rPr kumimoji="1" lang="ja-JP" altLang="en-US" dirty="0" smtClean="0"/>
              <a:t>）に設定しましょう。この時，追いかける速さは，「〇歩動かす」で設定できます。この設定で，ゲームの難しさが変わりますので自分で調整してみてください。</a:t>
            </a:r>
            <a:endParaRPr kumimoji="1" lang="en-US" altLang="ja-JP" dirty="0" smtClean="0"/>
          </a:p>
          <a:p>
            <a:r>
              <a:rPr kumimoji="1" lang="ja-JP" altLang="en-US" dirty="0" smtClean="0"/>
              <a:t>　スクラッチキャットと同様に，動きが自然に見えるように，コスチュームや回転方向などを設定します。</a:t>
            </a:r>
            <a:endParaRPr kumimoji="1" lang="en-US" altLang="ja-JP" dirty="0" smtClean="0"/>
          </a:p>
          <a:p>
            <a:r>
              <a:rPr kumimoji="1" lang="ja-JP" altLang="en-US" dirty="0" smtClean="0"/>
              <a:t>　そして，スクラッチキャットがおばけに触れてしまった時，つまり，つかまってしまった時には，すべてのスクリプトの動きを止めるように，「もし（</a:t>
            </a:r>
            <a:r>
              <a:rPr kumimoji="1" lang="en-US" altLang="ja-JP" dirty="0" smtClean="0"/>
              <a:t>Sprite1</a:t>
            </a:r>
            <a:r>
              <a:rPr kumimoji="1" lang="ja-JP" altLang="en-US" dirty="0" smtClean="0"/>
              <a:t>）に触れたら」という分岐のブロックを使いましょう。</a:t>
            </a:r>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smtClean="0"/>
              <a:t>かごしまプログラミング教育校内研修パック</a:t>
            </a:r>
            <a:endParaRPr kumimoji="1" lang="ja-JP" altLang="en-US" dirty="0"/>
          </a:p>
        </p:txBody>
      </p:sp>
      <p:sp>
        <p:nvSpPr>
          <p:cNvPr id="5" name="フッター プレースホルダー 4"/>
          <p:cNvSpPr>
            <a:spLocks noGrp="1"/>
          </p:cNvSpPr>
          <p:nvPr>
            <p:ph type="ftr" sz="quarter" idx="11"/>
          </p:nvPr>
        </p:nvSpPr>
        <p:spPr/>
        <p:txBody>
          <a:bodyPr/>
          <a:lstStyle/>
          <a:p>
            <a:r>
              <a:rPr kumimoji="1" lang="ja-JP" altLang="en-US" dirty="0" smtClean="0"/>
              <a:t>２　ビジュアルプログラミング「</a:t>
            </a:r>
            <a:r>
              <a:rPr kumimoji="1" lang="en-US" altLang="ja-JP" dirty="0" smtClean="0"/>
              <a:t>Scratch</a:t>
            </a:r>
            <a:r>
              <a:rPr kumimoji="1" lang="ja-JP" altLang="en-US" dirty="0" smtClean="0"/>
              <a:t>」演習セット④</a:t>
            </a:r>
            <a:endParaRPr kumimoji="1" lang="ja-JP" altLang="en-US" dirty="0"/>
          </a:p>
        </p:txBody>
      </p:sp>
      <p:sp>
        <p:nvSpPr>
          <p:cNvPr id="6" name="スライド番号プレースホルダー 5"/>
          <p:cNvSpPr>
            <a:spLocks noGrp="1"/>
          </p:cNvSpPr>
          <p:nvPr>
            <p:ph type="sldNum" sz="quarter" idx="12"/>
          </p:nvPr>
        </p:nvSpPr>
        <p:spPr/>
        <p:txBody>
          <a:bodyPr/>
          <a:lstStyle/>
          <a:p>
            <a:fld id="{D3AAC522-C11B-4AA6-B204-ADA97F318ECF}" type="slidenum">
              <a:rPr kumimoji="1" lang="ja-JP" altLang="en-US" smtClean="0"/>
              <a:t>5</a:t>
            </a:fld>
            <a:endParaRPr kumimoji="1" lang="ja-JP" altLang="en-US"/>
          </a:p>
        </p:txBody>
      </p:sp>
    </p:spTree>
    <p:extLst>
      <p:ext uri="{BB962C8B-B14F-4D97-AF65-F5344CB8AC3E}">
        <p14:creationId xmlns:p14="http://schemas.microsoft.com/office/powerpoint/2010/main" val="3202633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これで，</a:t>
            </a:r>
            <a:r>
              <a:rPr kumimoji="1" lang="ja-JP" altLang="en-US" dirty="0" err="1" smtClean="0"/>
              <a:t>おにごっこ</a:t>
            </a:r>
            <a:r>
              <a:rPr kumimoji="1" lang="ja-JP" altLang="en-US" dirty="0" smtClean="0"/>
              <a:t>ゲームができました！（クリック）</a:t>
            </a:r>
            <a:endParaRPr kumimoji="1" lang="en-US" altLang="ja-JP" dirty="0" smtClean="0"/>
          </a:p>
          <a:p>
            <a:r>
              <a:rPr kumimoji="1" lang="ja-JP" altLang="en-US" dirty="0" smtClean="0"/>
              <a:t>　でも，白い空間で，二つのキャラクターが動いているだけですね。（クリック）これでは，ゲームとしては何か物足りない気がします。もう少し，ゲームらしくするには，どうしたらよいでしょうか？それぞれ考えてみてください。</a:t>
            </a:r>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smtClean="0"/>
              <a:t>かごしまプログラミング教育校内研修パック</a:t>
            </a:r>
            <a:endParaRPr kumimoji="1" lang="ja-JP" altLang="en-US" dirty="0"/>
          </a:p>
        </p:txBody>
      </p:sp>
      <p:sp>
        <p:nvSpPr>
          <p:cNvPr id="5" name="フッター プレースホルダー 4"/>
          <p:cNvSpPr>
            <a:spLocks noGrp="1"/>
          </p:cNvSpPr>
          <p:nvPr>
            <p:ph type="ftr" sz="quarter" idx="11"/>
          </p:nvPr>
        </p:nvSpPr>
        <p:spPr/>
        <p:txBody>
          <a:bodyPr/>
          <a:lstStyle/>
          <a:p>
            <a:r>
              <a:rPr kumimoji="1" lang="ja-JP" altLang="en-US" dirty="0" smtClean="0"/>
              <a:t>２　ビジュアルプログラミング「</a:t>
            </a:r>
            <a:r>
              <a:rPr kumimoji="1" lang="en-US" altLang="ja-JP" dirty="0" smtClean="0"/>
              <a:t>Scratch</a:t>
            </a:r>
            <a:r>
              <a:rPr kumimoji="1" lang="ja-JP" altLang="en-US" dirty="0" smtClean="0"/>
              <a:t>」演習セット④</a:t>
            </a:r>
            <a:endParaRPr kumimoji="1" lang="ja-JP" altLang="en-US" dirty="0"/>
          </a:p>
        </p:txBody>
      </p:sp>
      <p:sp>
        <p:nvSpPr>
          <p:cNvPr id="6" name="スライド番号プレースホルダー 5"/>
          <p:cNvSpPr>
            <a:spLocks noGrp="1"/>
          </p:cNvSpPr>
          <p:nvPr>
            <p:ph type="sldNum" sz="quarter" idx="12"/>
          </p:nvPr>
        </p:nvSpPr>
        <p:spPr/>
        <p:txBody>
          <a:bodyPr/>
          <a:lstStyle/>
          <a:p>
            <a:fld id="{D3AAC522-C11B-4AA6-B204-ADA97F318ECF}" type="slidenum">
              <a:rPr kumimoji="1" lang="ja-JP" altLang="en-US" smtClean="0"/>
              <a:t>6</a:t>
            </a:fld>
            <a:endParaRPr kumimoji="1" lang="ja-JP" altLang="en-US"/>
          </a:p>
        </p:txBody>
      </p:sp>
    </p:spTree>
    <p:extLst>
      <p:ext uri="{BB962C8B-B14F-4D97-AF65-F5344CB8AC3E}">
        <p14:creationId xmlns:p14="http://schemas.microsoft.com/office/powerpoint/2010/main" val="1721821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どうやったら，ゲームらしく工夫できるか，それは様々な方法があると思います。</a:t>
            </a:r>
            <a:r>
              <a:rPr kumimoji="1" lang="en-US" altLang="ja-JP" dirty="0" smtClean="0"/>
              <a:t>(</a:t>
            </a:r>
            <a:r>
              <a:rPr kumimoji="1" lang="ja-JP" altLang="en-US" dirty="0" smtClean="0"/>
              <a:t>クリック</a:t>
            </a:r>
            <a:r>
              <a:rPr kumimoji="1" lang="en-US" altLang="ja-JP" dirty="0" smtClean="0"/>
              <a:t>)</a:t>
            </a:r>
          </a:p>
          <a:p>
            <a:r>
              <a:rPr kumimoji="1" lang="ja-JP" altLang="en-US" dirty="0" smtClean="0"/>
              <a:t>　ここでは，このように①背景をつける　②</a:t>
            </a:r>
            <a:r>
              <a:rPr kumimoji="1" lang="en-US" altLang="ja-JP" dirty="0" smtClean="0"/>
              <a:t>BGM</a:t>
            </a:r>
            <a:r>
              <a:rPr kumimoji="1" lang="ja-JP" altLang="en-US" dirty="0" smtClean="0"/>
              <a:t>（音楽）を鳴らす　③どのくらいつかまらずに逃げられたか分かるようにタイマーをつける　④ゲームスタートしたことを知らせる表示をつける　という工夫をしてみます。</a:t>
            </a:r>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smtClean="0"/>
              <a:t>かごしまプログラミング教育校内研修パック</a:t>
            </a:r>
            <a:endParaRPr kumimoji="1" lang="ja-JP" altLang="en-US" dirty="0"/>
          </a:p>
        </p:txBody>
      </p:sp>
      <p:sp>
        <p:nvSpPr>
          <p:cNvPr id="5" name="フッター プレースホルダー 4"/>
          <p:cNvSpPr>
            <a:spLocks noGrp="1"/>
          </p:cNvSpPr>
          <p:nvPr>
            <p:ph type="ftr" sz="quarter" idx="11"/>
          </p:nvPr>
        </p:nvSpPr>
        <p:spPr/>
        <p:txBody>
          <a:bodyPr/>
          <a:lstStyle/>
          <a:p>
            <a:r>
              <a:rPr kumimoji="1" lang="ja-JP" altLang="en-US" dirty="0" smtClean="0"/>
              <a:t>２　ビジュアルプログラミング「</a:t>
            </a:r>
            <a:r>
              <a:rPr kumimoji="1" lang="en-US" altLang="ja-JP" dirty="0" smtClean="0"/>
              <a:t>Scratch</a:t>
            </a:r>
            <a:r>
              <a:rPr kumimoji="1" lang="ja-JP" altLang="en-US" dirty="0" smtClean="0"/>
              <a:t>」演習セット④</a:t>
            </a:r>
            <a:endParaRPr kumimoji="1" lang="ja-JP" altLang="en-US" dirty="0"/>
          </a:p>
        </p:txBody>
      </p:sp>
      <p:sp>
        <p:nvSpPr>
          <p:cNvPr id="6" name="スライド番号プレースホルダー 5"/>
          <p:cNvSpPr>
            <a:spLocks noGrp="1"/>
          </p:cNvSpPr>
          <p:nvPr>
            <p:ph type="sldNum" sz="quarter" idx="12"/>
          </p:nvPr>
        </p:nvSpPr>
        <p:spPr/>
        <p:txBody>
          <a:bodyPr/>
          <a:lstStyle/>
          <a:p>
            <a:fld id="{D3AAC522-C11B-4AA6-B204-ADA97F318ECF}" type="slidenum">
              <a:rPr kumimoji="1" lang="ja-JP" altLang="en-US" smtClean="0"/>
              <a:t>7</a:t>
            </a:fld>
            <a:endParaRPr kumimoji="1" lang="ja-JP" altLang="en-US"/>
          </a:p>
        </p:txBody>
      </p:sp>
    </p:spTree>
    <p:extLst>
      <p:ext uri="{BB962C8B-B14F-4D97-AF65-F5344CB8AC3E}">
        <p14:creationId xmlns:p14="http://schemas.microsoft.com/office/powerpoint/2010/main" val="610124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まず，背景をつけましょう。ステージの下にある「背景を選ぶ」というアイコンをクリックすると，様々な背景を選ぶことができます。あとは追加したい背景を選択してクリックするだけです。背景は，あらかじめ準備されたものだけではなく，自分で絵を描いたり，手持ちの画像を読み込んだりすることも可能です。</a:t>
            </a:r>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smtClean="0"/>
              <a:t>かごしまプログラミング教育校内研修パック</a:t>
            </a:r>
            <a:endParaRPr kumimoji="1" lang="ja-JP" altLang="en-US" dirty="0"/>
          </a:p>
        </p:txBody>
      </p:sp>
      <p:sp>
        <p:nvSpPr>
          <p:cNvPr id="5" name="フッター プレースホルダー 4"/>
          <p:cNvSpPr>
            <a:spLocks noGrp="1"/>
          </p:cNvSpPr>
          <p:nvPr>
            <p:ph type="ftr" sz="quarter" idx="11"/>
          </p:nvPr>
        </p:nvSpPr>
        <p:spPr/>
        <p:txBody>
          <a:bodyPr/>
          <a:lstStyle/>
          <a:p>
            <a:r>
              <a:rPr kumimoji="1" lang="ja-JP" altLang="en-US" dirty="0" smtClean="0"/>
              <a:t>２　ビジュアルプログラミング「</a:t>
            </a:r>
            <a:r>
              <a:rPr kumimoji="1" lang="en-US" altLang="ja-JP" dirty="0" smtClean="0"/>
              <a:t>Scratch</a:t>
            </a:r>
            <a:r>
              <a:rPr kumimoji="1" lang="ja-JP" altLang="en-US" dirty="0" smtClean="0"/>
              <a:t>」演習セット④</a:t>
            </a:r>
            <a:endParaRPr kumimoji="1" lang="ja-JP" altLang="en-US" dirty="0"/>
          </a:p>
        </p:txBody>
      </p:sp>
      <p:sp>
        <p:nvSpPr>
          <p:cNvPr id="6" name="スライド番号プレースホルダー 5"/>
          <p:cNvSpPr>
            <a:spLocks noGrp="1"/>
          </p:cNvSpPr>
          <p:nvPr>
            <p:ph type="sldNum" sz="quarter" idx="12"/>
          </p:nvPr>
        </p:nvSpPr>
        <p:spPr/>
        <p:txBody>
          <a:bodyPr/>
          <a:lstStyle/>
          <a:p>
            <a:fld id="{D3AAC522-C11B-4AA6-B204-ADA97F318ECF}" type="slidenum">
              <a:rPr kumimoji="1" lang="ja-JP" altLang="en-US" smtClean="0"/>
              <a:t>8</a:t>
            </a:fld>
            <a:endParaRPr kumimoji="1" lang="ja-JP" altLang="en-US"/>
          </a:p>
        </p:txBody>
      </p:sp>
    </p:spTree>
    <p:extLst>
      <p:ext uri="{BB962C8B-B14F-4D97-AF65-F5344CB8AC3E}">
        <p14:creationId xmlns:p14="http://schemas.microsoft.com/office/powerpoint/2010/main" val="2593919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背景の応用として，背景をプログラミングして動きをつけることもできます。ここでは，真っ白な背景を，おばけのキャラクターが動き出すようにした２秒後に，変わるようにプログラミングします。（クリック）</a:t>
            </a:r>
            <a:endParaRPr kumimoji="1" lang="en-US" altLang="ja-JP" dirty="0" smtClean="0"/>
          </a:p>
          <a:p>
            <a:r>
              <a:rPr kumimoji="1" lang="ja-JP" altLang="en-US" dirty="0" smtClean="0"/>
              <a:t>　まず，背景（ステージ）の部分をクリックします。すると「背景」のタブが開かれますので，背景が２つ設定されているのを確認します。</a:t>
            </a:r>
            <a:r>
              <a:rPr kumimoji="1" lang="en-US" altLang="ja-JP" dirty="0" smtClean="0"/>
              <a:t>※</a:t>
            </a:r>
            <a:r>
              <a:rPr kumimoji="1" lang="ja-JP" altLang="en-US" dirty="0" smtClean="0"/>
              <a:t>ここでは「</a:t>
            </a:r>
            <a:r>
              <a:rPr kumimoji="1" lang="en-US" altLang="ja-JP" dirty="0" smtClean="0"/>
              <a:t>backdrop1</a:t>
            </a:r>
            <a:r>
              <a:rPr kumimoji="1" lang="ja-JP" altLang="en-US" dirty="0" smtClean="0"/>
              <a:t>」と「</a:t>
            </a:r>
            <a:r>
              <a:rPr kumimoji="1" lang="en-US" altLang="ja-JP" dirty="0" smtClean="0"/>
              <a:t>woods and beach</a:t>
            </a:r>
            <a:r>
              <a:rPr kumimoji="1" lang="ja-JP" altLang="en-US" dirty="0" smtClean="0"/>
              <a:t>」という背景が設定されています。（クリック）</a:t>
            </a:r>
            <a:endParaRPr kumimoji="1" lang="en-US" altLang="ja-JP" dirty="0" smtClean="0"/>
          </a:p>
          <a:p>
            <a:r>
              <a:rPr kumimoji="1" lang="ja-JP" altLang="en-US" dirty="0" smtClean="0"/>
              <a:t>　次に，コードのタブを開いて，このようにブロックを組み合わせます。（クリック）</a:t>
            </a:r>
            <a:endParaRPr kumimoji="1" lang="en-US" altLang="ja-JP" dirty="0" smtClean="0"/>
          </a:p>
          <a:p>
            <a:r>
              <a:rPr kumimoji="1" lang="ja-JP" altLang="en-US" dirty="0" smtClean="0"/>
              <a:t>　すると，このように背景が，スタート後に，変わるようになります。</a:t>
            </a:r>
            <a:endParaRPr kumimoji="1" lang="en-US" altLang="ja-JP" dirty="0" smtClean="0"/>
          </a:p>
          <a:p>
            <a:r>
              <a:rPr kumimoji="1" lang="ja-JP" altLang="en-US" dirty="0" smtClean="0"/>
              <a:t>　</a:t>
            </a:r>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smtClean="0"/>
              <a:t>かごしまプログラミング教育校内研修パック</a:t>
            </a:r>
            <a:endParaRPr kumimoji="1" lang="ja-JP" altLang="en-US" dirty="0"/>
          </a:p>
        </p:txBody>
      </p:sp>
      <p:sp>
        <p:nvSpPr>
          <p:cNvPr id="5" name="フッター プレースホルダー 4"/>
          <p:cNvSpPr>
            <a:spLocks noGrp="1"/>
          </p:cNvSpPr>
          <p:nvPr>
            <p:ph type="ftr" sz="quarter" idx="11"/>
          </p:nvPr>
        </p:nvSpPr>
        <p:spPr/>
        <p:txBody>
          <a:bodyPr/>
          <a:lstStyle/>
          <a:p>
            <a:r>
              <a:rPr kumimoji="1" lang="ja-JP" altLang="en-US" dirty="0" smtClean="0"/>
              <a:t>２　ビジュアルプログラミング「</a:t>
            </a:r>
            <a:r>
              <a:rPr kumimoji="1" lang="en-US" altLang="ja-JP" dirty="0" smtClean="0"/>
              <a:t>Scratch</a:t>
            </a:r>
            <a:r>
              <a:rPr kumimoji="1" lang="ja-JP" altLang="en-US" dirty="0" smtClean="0"/>
              <a:t>」演習セット④</a:t>
            </a:r>
            <a:endParaRPr kumimoji="1" lang="ja-JP" altLang="en-US" dirty="0"/>
          </a:p>
        </p:txBody>
      </p:sp>
      <p:sp>
        <p:nvSpPr>
          <p:cNvPr id="6" name="スライド番号プレースホルダー 5"/>
          <p:cNvSpPr>
            <a:spLocks noGrp="1"/>
          </p:cNvSpPr>
          <p:nvPr>
            <p:ph type="sldNum" sz="quarter" idx="12"/>
          </p:nvPr>
        </p:nvSpPr>
        <p:spPr/>
        <p:txBody>
          <a:bodyPr/>
          <a:lstStyle/>
          <a:p>
            <a:fld id="{D3AAC522-C11B-4AA6-B204-ADA97F318ECF}" type="slidenum">
              <a:rPr kumimoji="1" lang="ja-JP" altLang="en-US" smtClean="0"/>
              <a:t>9</a:t>
            </a:fld>
            <a:endParaRPr kumimoji="1" lang="ja-JP" altLang="en-US"/>
          </a:p>
        </p:txBody>
      </p:sp>
    </p:spTree>
    <p:extLst>
      <p:ext uri="{BB962C8B-B14F-4D97-AF65-F5344CB8AC3E}">
        <p14:creationId xmlns:p14="http://schemas.microsoft.com/office/powerpoint/2010/main" val="1701548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a:xfrm>
            <a:off x="342900" y="6219491"/>
            <a:ext cx="2057400" cy="365125"/>
          </a:xfrm>
          <a:prstGeom prst="rect">
            <a:avLst/>
          </a:prstGeom>
        </p:spPr>
        <p:txBody>
          <a:bodyPr/>
          <a:lstStyle/>
          <a:p>
            <a:fld id="{E9528973-BDE9-4294-8DAC-620DDAF8C062}" type="datetime1">
              <a:rPr kumimoji="1" lang="ja-JP" altLang="en-US" smtClean="0"/>
              <a:t>2019/1/10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638FA8-802B-4CC3-821C-FEAAB671A0D4}" type="slidenum">
              <a:rPr kumimoji="1" lang="ja-JP" altLang="en-US" smtClean="0"/>
              <a:t>‹#›</a:t>
            </a:fld>
            <a:endParaRPr kumimoji="1" lang="ja-JP" altLang="en-US"/>
          </a:p>
        </p:txBody>
      </p:sp>
    </p:spTree>
    <p:extLst>
      <p:ext uri="{BB962C8B-B14F-4D97-AF65-F5344CB8AC3E}">
        <p14:creationId xmlns:p14="http://schemas.microsoft.com/office/powerpoint/2010/main" val="380234462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a:xfrm>
            <a:off x="342900" y="6219491"/>
            <a:ext cx="2057400" cy="365125"/>
          </a:xfrm>
          <a:prstGeom prst="rect">
            <a:avLst/>
          </a:prstGeom>
        </p:spPr>
        <p:txBody>
          <a:bodyPr/>
          <a:lstStyle/>
          <a:p>
            <a:fld id="{9F84CA93-910C-4AA2-B881-FF95CDD76DAB}" type="datetime1">
              <a:rPr kumimoji="1" lang="ja-JP" altLang="en-US" smtClean="0"/>
              <a:t>2019/1/10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638FA8-802B-4CC3-821C-FEAAB671A0D4}" type="slidenum">
              <a:rPr kumimoji="1" lang="ja-JP" altLang="en-US" smtClean="0"/>
              <a:t>‹#›</a:t>
            </a:fld>
            <a:endParaRPr kumimoji="1" lang="ja-JP" altLang="en-US"/>
          </a:p>
        </p:txBody>
      </p:sp>
    </p:spTree>
    <p:extLst>
      <p:ext uri="{BB962C8B-B14F-4D97-AF65-F5344CB8AC3E}">
        <p14:creationId xmlns:p14="http://schemas.microsoft.com/office/powerpoint/2010/main" val="1806806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a:xfrm>
            <a:off x="342900" y="6219491"/>
            <a:ext cx="2057400" cy="365125"/>
          </a:xfrm>
          <a:prstGeom prst="rect">
            <a:avLst/>
          </a:prstGeom>
        </p:spPr>
        <p:txBody>
          <a:bodyPr/>
          <a:lstStyle/>
          <a:p>
            <a:fld id="{976DE81D-A8F9-4E4F-BFB0-34448F700E1F}" type="datetime1">
              <a:rPr kumimoji="1" lang="ja-JP" altLang="en-US" smtClean="0"/>
              <a:t>2019/1/10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638FA8-802B-4CC3-821C-FEAAB671A0D4}" type="slidenum">
              <a:rPr kumimoji="1" lang="ja-JP" altLang="en-US" smtClean="0"/>
              <a:t>‹#›</a:t>
            </a:fld>
            <a:endParaRPr kumimoji="1" lang="ja-JP" altLang="en-US"/>
          </a:p>
        </p:txBody>
      </p:sp>
    </p:spTree>
    <p:extLst>
      <p:ext uri="{BB962C8B-B14F-4D97-AF65-F5344CB8AC3E}">
        <p14:creationId xmlns:p14="http://schemas.microsoft.com/office/powerpoint/2010/main" val="988077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a:xfrm>
            <a:off x="342900" y="6219491"/>
            <a:ext cx="2057400" cy="365125"/>
          </a:xfrm>
          <a:prstGeom prst="rect">
            <a:avLst/>
          </a:prstGeom>
        </p:spPr>
        <p:txBody>
          <a:bodyPr/>
          <a:lstStyle/>
          <a:p>
            <a:fld id="{6B3F711A-EB5D-4EFA-B835-5AE058AA0F3C}" type="datetime1">
              <a:rPr kumimoji="1" lang="ja-JP" altLang="en-US" smtClean="0"/>
              <a:t>2019/1/10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638FA8-802B-4CC3-821C-FEAAB671A0D4}" type="slidenum">
              <a:rPr kumimoji="1" lang="ja-JP" altLang="en-US" smtClean="0"/>
              <a:t>‹#›</a:t>
            </a:fld>
            <a:endParaRPr kumimoji="1" lang="ja-JP" altLang="en-US"/>
          </a:p>
        </p:txBody>
      </p:sp>
    </p:spTree>
    <p:extLst>
      <p:ext uri="{BB962C8B-B14F-4D97-AF65-F5344CB8AC3E}">
        <p14:creationId xmlns:p14="http://schemas.microsoft.com/office/powerpoint/2010/main" val="343250130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a:xfrm>
            <a:off x="342900" y="6219491"/>
            <a:ext cx="2057400" cy="365125"/>
          </a:xfrm>
          <a:prstGeom prst="rect">
            <a:avLst/>
          </a:prstGeom>
        </p:spPr>
        <p:txBody>
          <a:bodyPr/>
          <a:lstStyle/>
          <a:p>
            <a:fld id="{0A3FCDC0-7703-4E3E-8D70-3CEC698E1899}" type="datetime1">
              <a:rPr kumimoji="1" lang="ja-JP" altLang="en-US" smtClean="0"/>
              <a:t>2019/1/10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638FA8-802B-4CC3-821C-FEAAB671A0D4}" type="slidenum">
              <a:rPr kumimoji="1" lang="ja-JP" altLang="en-US" smtClean="0"/>
              <a:t>‹#›</a:t>
            </a:fld>
            <a:endParaRPr kumimoji="1" lang="ja-JP" altLang="en-US"/>
          </a:p>
        </p:txBody>
      </p:sp>
    </p:spTree>
    <p:extLst>
      <p:ext uri="{BB962C8B-B14F-4D97-AF65-F5344CB8AC3E}">
        <p14:creationId xmlns:p14="http://schemas.microsoft.com/office/powerpoint/2010/main" val="23497807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a:xfrm>
            <a:off x="342900" y="6219491"/>
            <a:ext cx="2057400" cy="365125"/>
          </a:xfrm>
          <a:prstGeom prst="rect">
            <a:avLst/>
          </a:prstGeom>
        </p:spPr>
        <p:txBody>
          <a:bodyPr/>
          <a:lstStyle/>
          <a:p>
            <a:fld id="{8B24FCD2-FCB6-4FDB-91BC-1878AFD0A51B}" type="datetime1">
              <a:rPr kumimoji="1" lang="ja-JP" altLang="en-US" smtClean="0"/>
              <a:t>2019/1/10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D638FA8-802B-4CC3-821C-FEAAB671A0D4}" type="slidenum">
              <a:rPr kumimoji="1" lang="ja-JP" altLang="en-US" smtClean="0"/>
              <a:t>‹#›</a:t>
            </a:fld>
            <a:endParaRPr kumimoji="1" lang="ja-JP" altLang="en-US"/>
          </a:p>
        </p:txBody>
      </p:sp>
    </p:spTree>
    <p:extLst>
      <p:ext uri="{BB962C8B-B14F-4D97-AF65-F5344CB8AC3E}">
        <p14:creationId xmlns:p14="http://schemas.microsoft.com/office/powerpoint/2010/main" val="6442456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a:xfrm>
            <a:off x="342900" y="6219491"/>
            <a:ext cx="2057400" cy="365125"/>
          </a:xfrm>
          <a:prstGeom prst="rect">
            <a:avLst/>
          </a:prstGeom>
        </p:spPr>
        <p:txBody>
          <a:bodyPr/>
          <a:lstStyle/>
          <a:p>
            <a:fld id="{8E43FAB0-F3E6-46C8-A452-8AE2AB16C7A6}" type="datetime1">
              <a:rPr kumimoji="1" lang="ja-JP" altLang="en-US" smtClean="0"/>
              <a:t>2019/1/10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D638FA8-802B-4CC3-821C-FEAAB671A0D4}" type="slidenum">
              <a:rPr kumimoji="1" lang="ja-JP" altLang="en-US" smtClean="0"/>
              <a:t>‹#›</a:t>
            </a:fld>
            <a:endParaRPr kumimoji="1" lang="ja-JP" altLang="en-US"/>
          </a:p>
        </p:txBody>
      </p:sp>
    </p:spTree>
    <p:extLst>
      <p:ext uri="{BB962C8B-B14F-4D97-AF65-F5344CB8AC3E}">
        <p14:creationId xmlns:p14="http://schemas.microsoft.com/office/powerpoint/2010/main" val="379449117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a:xfrm>
            <a:off x="342900" y="6219491"/>
            <a:ext cx="2057400" cy="365125"/>
          </a:xfrm>
          <a:prstGeom prst="rect">
            <a:avLst/>
          </a:prstGeom>
        </p:spPr>
        <p:txBody>
          <a:bodyPr/>
          <a:lstStyle/>
          <a:p>
            <a:fld id="{E10D8966-B99B-47F7-B106-DB4672553DD8}" type="datetime1">
              <a:rPr kumimoji="1" lang="ja-JP" altLang="en-US" smtClean="0"/>
              <a:t>2019/1/10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D638FA8-802B-4CC3-821C-FEAAB671A0D4}" type="slidenum">
              <a:rPr kumimoji="1" lang="ja-JP" altLang="en-US" smtClean="0"/>
              <a:t>‹#›</a:t>
            </a:fld>
            <a:endParaRPr kumimoji="1" lang="ja-JP" altLang="en-US"/>
          </a:p>
        </p:txBody>
      </p:sp>
    </p:spTree>
    <p:extLst>
      <p:ext uri="{BB962C8B-B14F-4D97-AF65-F5344CB8AC3E}">
        <p14:creationId xmlns:p14="http://schemas.microsoft.com/office/powerpoint/2010/main" val="3899579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42900" y="6219491"/>
            <a:ext cx="2057400" cy="365125"/>
          </a:xfrm>
          <a:prstGeom prst="rect">
            <a:avLst/>
          </a:prstGeom>
        </p:spPr>
        <p:txBody>
          <a:bodyPr/>
          <a:lstStyle/>
          <a:p>
            <a:fld id="{45A31053-657E-42B2-ADAD-2B0A26251405}" type="datetime1">
              <a:rPr kumimoji="1" lang="ja-JP" altLang="en-US" smtClean="0"/>
              <a:t>2019/1/10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D638FA8-802B-4CC3-821C-FEAAB671A0D4}" type="slidenum">
              <a:rPr kumimoji="1" lang="ja-JP" altLang="en-US" smtClean="0"/>
              <a:t>‹#›</a:t>
            </a:fld>
            <a:endParaRPr kumimoji="1" lang="ja-JP" altLang="en-US"/>
          </a:p>
        </p:txBody>
      </p:sp>
    </p:spTree>
    <p:extLst>
      <p:ext uri="{BB962C8B-B14F-4D97-AF65-F5344CB8AC3E}">
        <p14:creationId xmlns:p14="http://schemas.microsoft.com/office/powerpoint/2010/main" val="1311934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a:xfrm>
            <a:off x="342900" y="6219491"/>
            <a:ext cx="2057400" cy="365125"/>
          </a:xfrm>
          <a:prstGeom prst="rect">
            <a:avLst/>
          </a:prstGeom>
        </p:spPr>
        <p:txBody>
          <a:bodyPr/>
          <a:lstStyle/>
          <a:p>
            <a:fld id="{39727C9C-53F6-4F52-B1B1-4F9873B834B9}" type="datetime1">
              <a:rPr kumimoji="1" lang="ja-JP" altLang="en-US" smtClean="0"/>
              <a:t>2019/1/10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D638FA8-802B-4CC3-821C-FEAAB671A0D4}" type="slidenum">
              <a:rPr kumimoji="1" lang="ja-JP" altLang="en-US" smtClean="0"/>
              <a:t>‹#›</a:t>
            </a:fld>
            <a:endParaRPr kumimoji="1" lang="ja-JP" altLang="en-US"/>
          </a:p>
        </p:txBody>
      </p:sp>
    </p:spTree>
    <p:extLst>
      <p:ext uri="{BB962C8B-B14F-4D97-AF65-F5344CB8AC3E}">
        <p14:creationId xmlns:p14="http://schemas.microsoft.com/office/powerpoint/2010/main" val="2147338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a:xfrm>
            <a:off x="342900" y="6219491"/>
            <a:ext cx="2057400" cy="365125"/>
          </a:xfrm>
          <a:prstGeom prst="rect">
            <a:avLst/>
          </a:prstGeom>
        </p:spPr>
        <p:txBody>
          <a:bodyPr/>
          <a:lstStyle/>
          <a:p>
            <a:fld id="{98E1DF5C-F8E6-4F28-8612-C2A5ACF38942}" type="datetime1">
              <a:rPr kumimoji="1" lang="ja-JP" altLang="en-US" smtClean="0"/>
              <a:t>2019/1/10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D638FA8-802B-4CC3-821C-FEAAB671A0D4}" type="slidenum">
              <a:rPr kumimoji="1" lang="ja-JP" altLang="en-US" smtClean="0"/>
              <a:t>‹#›</a:t>
            </a:fld>
            <a:endParaRPr kumimoji="1" lang="ja-JP" altLang="en-US"/>
          </a:p>
        </p:txBody>
      </p:sp>
    </p:spTree>
    <p:extLst>
      <p:ext uri="{BB962C8B-B14F-4D97-AF65-F5344CB8AC3E}">
        <p14:creationId xmlns:p14="http://schemas.microsoft.com/office/powerpoint/2010/main" val="1110388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7" name="正方形/長方形 6"/>
          <p:cNvSpPr/>
          <p:nvPr userDrawn="1"/>
        </p:nvSpPr>
        <p:spPr>
          <a:xfrm>
            <a:off x="0" y="0"/>
            <a:ext cx="9144000" cy="237881"/>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60000"/>
                  <a:lumOff val="4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userDrawn="1"/>
        </p:nvSpPr>
        <p:spPr>
          <a:xfrm>
            <a:off x="0" y="245361"/>
            <a:ext cx="9144000" cy="7142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userDrawn="1"/>
        </p:nvSpPr>
        <p:spPr>
          <a:xfrm>
            <a:off x="0" y="329575"/>
            <a:ext cx="9144000" cy="4758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userDrawn="1"/>
        </p:nvSpPr>
        <p:spPr>
          <a:xfrm>
            <a:off x="0" y="-50337"/>
            <a:ext cx="9055824" cy="338554"/>
          </a:xfrm>
          <a:prstGeom prst="rect">
            <a:avLst/>
          </a:prstGeom>
          <a:noFill/>
        </p:spPr>
        <p:txBody>
          <a:bodyPr wrap="square" lIns="91440" tIns="45720" rIns="91440" bIns="45720">
            <a:spAutoFit/>
          </a:bodyPr>
          <a:lstStyle/>
          <a:p>
            <a:pPr algn="ctr"/>
            <a:r>
              <a:rPr lang="ja-JP" altLang="en-US" sz="1600" b="0" cap="none" spc="0" dirty="0" smtClean="0">
                <a:ln w="10160">
                  <a:solidFill>
                    <a:schemeClr val="bg1"/>
                  </a:solidFill>
                  <a:prstDash val="solid"/>
                </a:ln>
                <a:solidFill>
                  <a:srgbClr val="FFFFFF"/>
                </a:solidFill>
                <a:effectLst>
                  <a:outerShdw blurRad="38100" dist="22860" dir="5400000" algn="tl" rotWithShape="0">
                    <a:srgbClr val="000000">
                      <a:alpha val="30000"/>
                    </a:srgbClr>
                  </a:outerShdw>
                </a:effectLst>
              </a:rPr>
              <a:t>かごしま</a:t>
            </a:r>
            <a:r>
              <a:rPr lang="ja-JP" altLang="en-US" sz="1600" b="0" cap="none" spc="0" dirty="0" smtClean="0">
                <a:ln w="10160">
                  <a:solidFill>
                    <a:srgbClr val="FFFF00"/>
                  </a:solidFill>
                  <a:prstDash val="solid"/>
                </a:ln>
                <a:solidFill>
                  <a:srgbClr val="FFFF00"/>
                </a:solidFill>
                <a:effectLst>
                  <a:outerShdw blurRad="38100" dist="22860" dir="5400000" algn="tl" rotWithShape="0">
                    <a:srgbClr val="000000">
                      <a:alpha val="30000"/>
                    </a:srgbClr>
                  </a:outerShdw>
                </a:effectLst>
              </a:rPr>
              <a:t>プログラミング教育研修パック 　</a:t>
            </a:r>
            <a:r>
              <a:rPr lang="en-US" altLang="ja-JP" sz="1600" b="0" cap="none" spc="0" dirty="0" smtClean="0">
                <a:ln w="10160">
                  <a:solidFill>
                    <a:srgbClr val="FFCCFF"/>
                  </a:solidFill>
                  <a:prstDash val="solid"/>
                </a:ln>
                <a:solidFill>
                  <a:srgbClr val="FFFF00"/>
                </a:solidFill>
                <a:effectLst>
                  <a:outerShdw blurRad="38100" dist="22860" dir="5400000" algn="tl" rotWithShape="0">
                    <a:srgbClr val="000000">
                      <a:alpha val="30000"/>
                    </a:srgbClr>
                  </a:outerShdw>
                </a:effectLst>
              </a:rPr>
              <a:t>Ⅱ</a:t>
            </a:r>
            <a:r>
              <a:rPr lang="ja-JP" altLang="en-US" sz="1600" b="0" cap="none" spc="0" dirty="0" smtClean="0">
                <a:ln w="10160">
                  <a:solidFill>
                    <a:srgbClr val="FFCCFF"/>
                  </a:solidFill>
                  <a:prstDash val="solid"/>
                </a:ln>
                <a:solidFill>
                  <a:srgbClr val="FFFF00"/>
                </a:solidFill>
                <a:effectLst>
                  <a:outerShdw blurRad="38100" dist="22860" dir="5400000" algn="tl" rotWithShape="0">
                    <a:srgbClr val="000000">
                      <a:alpha val="30000"/>
                    </a:srgbClr>
                  </a:outerShdw>
                </a:effectLst>
              </a:rPr>
              <a:t>体験編</a:t>
            </a:r>
            <a:r>
              <a:rPr lang="ja-JP" altLang="en-US" sz="1600" b="0" cap="none" spc="0" dirty="0" smtClean="0">
                <a:ln w="10160">
                  <a:solidFill>
                    <a:schemeClr val="bg1"/>
                  </a:solidFill>
                  <a:prstDash val="solid"/>
                </a:ln>
                <a:solidFill>
                  <a:srgbClr val="FFFF00"/>
                </a:solidFill>
                <a:effectLst>
                  <a:outerShdw blurRad="38100" dist="22860" dir="5400000" algn="tl" rotWithShape="0">
                    <a:srgbClr val="000000">
                      <a:alpha val="30000"/>
                    </a:srgbClr>
                  </a:outerShdw>
                </a:effectLst>
              </a:rPr>
              <a:t>２</a:t>
            </a:r>
            <a:r>
              <a:rPr lang="ja-JP" altLang="en-US" sz="1600" b="0" cap="none" spc="0" baseline="0" dirty="0" smtClean="0">
                <a:ln w="10160">
                  <a:solidFill>
                    <a:schemeClr val="bg1"/>
                  </a:solidFill>
                  <a:prstDash val="solid"/>
                </a:ln>
                <a:solidFill>
                  <a:srgbClr val="FFFF00"/>
                </a:solidFill>
                <a:effectLst>
                  <a:outerShdw blurRad="38100" dist="22860" dir="5400000" algn="tl" rotWithShape="0">
                    <a:srgbClr val="000000">
                      <a:alpha val="30000"/>
                    </a:srgbClr>
                  </a:outerShdw>
                </a:effectLst>
              </a:rPr>
              <a:t> </a:t>
            </a:r>
            <a:r>
              <a:rPr lang="ja-JP" altLang="en-US" sz="1100" b="0" cap="none" spc="0" dirty="0" smtClean="0">
                <a:ln w="10160">
                  <a:solidFill>
                    <a:schemeClr val="bg1"/>
                  </a:solidFill>
                  <a:prstDash val="solid"/>
                </a:ln>
                <a:solidFill>
                  <a:srgbClr val="FFFF00"/>
                </a:solidFill>
                <a:effectLst>
                  <a:outerShdw blurRad="38100" dist="22860" dir="5400000" algn="tl" rotWithShape="0">
                    <a:srgbClr val="000000">
                      <a:alpha val="30000"/>
                    </a:srgbClr>
                  </a:outerShdw>
                </a:effectLst>
              </a:rPr>
              <a:t>ビジュアルプログラミング</a:t>
            </a:r>
            <a:r>
              <a:rPr lang="ja-JP" altLang="en-US" sz="1600" b="0" cap="none" spc="0" dirty="0" smtClean="0">
                <a:ln w="10160">
                  <a:solidFill>
                    <a:schemeClr val="bg1"/>
                  </a:solidFill>
                  <a:prstDash val="solid"/>
                </a:ln>
                <a:solidFill>
                  <a:srgbClr val="FFFF00"/>
                </a:solidFill>
                <a:effectLst>
                  <a:outerShdw blurRad="38100" dist="22860" dir="5400000" algn="tl" rotWithShape="0">
                    <a:srgbClr val="000000">
                      <a:alpha val="30000"/>
                    </a:srgbClr>
                  </a:outerShdw>
                </a:effectLst>
              </a:rPr>
              <a:t>「</a:t>
            </a:r>
            <a:r>
              <a:rPr lang="en-US" altLang="ja-JP" sz="1600" b="0" cap="none" spc="0" dirty="0" smtClean="0">
                <a:ln w="10160">
                  <a:solidFill>
                    <a:schemeClr val="bg1"/>
                  </a:solidFill>
                  <a:prstDash val="solid"/>
                </a:ln>
                <a:solidFill>
                  <a:srgbClr val="FFFF00"/>
                </a:solidFill>
                <a:effectLst>
                  <a:outerShdw blurRad="38100" dist="22860" dir="5400000" algn="tl" rotWithShape="0">
                    <a:srgbClr val="000000">
                      <a:alpha val="30000"/>
                    </a:srgbClr>
                  </a:outerShdw>
                </a:effectLst>
              </a:rPr>
              <a:t>Scratch</a:t>
            </a:r>
            <a:r>
              <a:rPr lang="ja-JP" altLang="en-US" sz="1600" b="0" cap="none" spc="0" dirty="0" smtClean="0">
                <a:ln w="10160">
                  <a:solidFill>
                    <a:schemeClr val="bg1"/>
                  </a:solidFill>
                  <a:prstDash val="solid"/>
                </a:ln>
                <a:solidFill>
                  <a:srgbClr val="FFFF00"/>
                </a:solidFill>
                <a:effectLst>
                  <a:outerShdw blurRad="38100" dist="22860" dir="5400000" algn="tl" rotWithShape="0">
                    <a:srgbClr val="000000">
                      <a:alpha val="30000"/>
                    </a:srgbClr>
                  </a:outerShdw>
                </a:effectLst>
              </a:rPr>
              <a:t>」演習セット</a:t>
            </a:r>
            <a:r>
              <a:rPr lang="ja-JP" altLang="en-US" sz="1600" b="0" cap="none" spc="0" dirty="0" smtClean="0">
                <a:ln w="10160">
                  <a:solidFill>
                    <a:srgbClr val="FFFF00"/>
                  </a:solidFill>
                  <a:prstDash val="solid"/>
                </a:ln>
                <a:solidFill>
                  <a:srgbClr val="FFFF00"/>
                </a:solidFill>
                <a:effectLst>
                  <a:outerShdw blurRad="38100" dist="22860" dir="5400000" algn="tl" rotWithShape="0">
                    <a:srgbClr val="000000">
                      <a:alpha val="30000"/>
                    </a:srgbClr>
                  </a:outerShdw>
                </a:effectLst>
              </a:rPr>
              <a:t>　</a:t>
            </a:r>
            <a:endParaRPr lang="ja-JP" altLang="en-US" sz="1600" b="0" cap="none" spc="0" dirty="0">
              <a:ln w="10160">
                <a:solidFill>
                  <a:schemeClr val="bg1"/>
                </a:solidFill>
                <a:prstDash val="solid"/>
              </a:ln>
              <a:solidFill>
                <a:schemeClr val="bg1"/>
              </a:solidFill>
              <a:effectLst>
                <a:outerShdw blurRad="38100" dist="22860" dir="5400000" algn="tl" rotWithShape="0">
                  <a:srgbClr val="000000">
                    <a:alpha val="30000"/>
                  </a:srgbClr>
                </a:outerShdw>
              </a:effectLst>
            </a:endParaRPr>
          </a:p>
        </p:txBody>
      </p:sp>
      <p:sp>
        <p:nvSpPr>
          <p:cNvPr id="14" name="正方形/長方形 13"/>
          <p:cNvSpPr/>
          <p:nvPr userDrawn="1"/>
        </p:nvSpPr>
        <p:spPr>
          <a:xfrm>
            <a:off x="0" y="6504544"/>
            <a:ext cx="9144000" cy="369332"/>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6200000" scaled="1"/>
            <a:tileRect/>
          </a:gradFill>
        </p:spPr>
        <p:txBody>
          <a:bodyPr wrap="square">
            <a:spAutoFit/>
          </a:bodyPr>
          <a:lstStyle/>
          <a:p>
            <a:pPr algn="r"/>
            <a:r>
              <a:rPr lang="en-US" altLang="ja-JP" dirty="0" smtClean="0">
                <a:solidFill>
                  <a:srgbClr val="FFFFFF"/>
                </a:solidFill>
                <a:effectLst/>
              </a:rPr>
              <a:t> Kagoshima Prefectural Institute For</a:t>
            </a:r>
            <a:r>
              <a:rPr lang="ja-JP" altLang="en-US" baseline="0" dirty="0" smtClean="0">
                <a:solidFill>
                  <a:srgbClr val="FFFFFF"/>
                </a:solidFill>
                <a:effectLst/>
              </a:rPr>
              <a:t> </a:t>
            </a:r>
            <a:r>
              <a:rPr lang="en-US" altLang="ja-JP" dirty="0" smtClean="0">
                <a:solidFill>
                  <a:srgbClr val="FFFFFF"/>
                </a:solidFill>
                <a:effectLst/>
              </a:rPr>
              <a:t>Education Research </a:t>
            </a:r>
            <a:endParaRPr lang="en-US" altLang="ja-JP" dirty="0">
              <a:solidFill>
                <a:srgbClr val="FFFFFF"/>
              </a:solidFill>
              <a:effectLst/>
            </a:endParaRPr>
          </a:p>
        </p:txBody>
      </p:sp>
      <p:sp>
        <p:nvSpPr>
          <p:cNvPr id="6" name="Slide Number Placeholder 5"/>
          <p:cNvSpPr>
            <a:spLocks noGrp="1"/>
          </p:cNvSpPr>
          <p:nvPr>
            <p:ph type="sldNum" sz="quarter" idx="4"/>
          </p:nvPr>
        </p:nvSpPr>
        <p:spPr>
          <a:xfrm>
            <a:off x="0" y="6492875"/>
            <a:ext cx="792856" cy="365125"/>
          </a:xfrm>
          <a:prstGeom prst="rect">
            <a:avLst/>
          </a:prstGeom>
        </p:spPr>
        <p:txBody>
          <a:bodyPr vert="horz" lIns="91440" tIns="45720" rIns="91440" bIns="45720" rtlCol="0" anchor="ctr"/>
          <a:lstStyle>
            <a:lvl1pPr algn="ctr">
              <a:defRPr sz="2800">
                <a:solidFill>
                  <a:schemeClr val="bg1"/>
                </a:solidFill>
              </a:defRPr>
            </a:lvl1pPr>
          </a:lstStyle>
          <a:p>
            <a:fld id="{DD638FA8-802B-4CC3-821C-FEAAB671A0D4}" type="slidenum">
              <a:rPr kumimoji="1" lang="ja-JP" altLang="en-US" smtClean="0"/>
              <a:pPr/>
              <a:t>‹#›</a:t>
            </a:fld>
            <a:endParaRPr kumimoji="1" lang="ja-JP" altLang="en-US" dirty="0"/>
          </a:p>
        </p:txBody>
      </p:sp>
    </p:spTree>
    <p:extLst>
      <p:ext uri="{BB962C8B-B14F-4D97-AF65-F5344CB8AC3E}">
        <p14:creationId xmlns:p14="http://schemas.microsoft.com/office/powerpoint/2010/main" val="17695126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0.png"/><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8.png"/><Relationship Id="rId2" Type="http://schemas.openxmlformats.org/officeDocument/2006/relationships/video" Target="../media/media4.mp4"/><Relationship Id="rId1" Type="http://schemas.microsoft.com/office/2007/relationships/media" Target="../media/media4.mp4"/><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3.png"/><Relationship Id="rId2" Type="http://schemas.microsoft.com/office/2007/relationships/media" Target="../media/media5.mp4"/><Relationship Id="rId1" Type="http://schemas.openxmlformats.org/officeDocument/2006/relationships/video" Target="NULL" TargetMode="Externa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4.png"/><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Layout" Target="../slideLayouts/slideLayout2.xml"/><Relationship Id="rId7" Type="http://schemas.openxmlformats.org/officeDocument/2006/relationships/image" Target="../media/image21.png"/><Relationship Id="rId2" Type="http://schemas.openxmlformats.org/officeDocument/2006/relationships/video" Target="../media/media3.mp4"/><Relationship Id="rId1" Type="http://schemas.microsoft.com/office/2007/relationships/media" Target="../media/media3.mp4"/><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notesSlide" Target="../notesSlides/notesSlide9.xml"/><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334985" y="1134282"/>
            <a:ext cx="8627806" cy="2330267"/>
          </a:xfrm>
          <a:prstGeom prst="rect">
            <a:avLst/>
          </a:prstGeom>
          <a:solidFill>
            <a:schemeClr val="accent6">
              <a:lumMod val="40000"/>
              <a:lumOff val="60000"/>
            </a:schemeClr>
          </a:solidFill>
          <a:scene3d>
            <a:camera prst="orthographicFront"/>
            <a:lightRig rig="threePt" dir="t"/>
          </a:scene3d>
          <a:sp3d>
            <a:bevelT w="114300" prst="hardEdge"/>
          </a:sp3d>
        </p:spPr>
        <p:txBody>
          <a:bodyPr vert="horz" lIns="91440" tIns="45720" rIns="91440" bIns="45720" rtlCol="0" anchor="t">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r>
              <a:rPr lang="ja-JP" altLang="en-US" sz="3200" b="1" dirty="0">
                <a:solidFill>
                  <a:prstClr val="black"/>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２</a:t>
            </a:r>
            <a:r>
              <a:rPr kumimoji="1" lang="ja-JP" altLang="en-US" sz="40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ＭＳ Ｐゴシック" panose="020B0600070205080204" pitchFamily="50" charset="-128"/>
                <a:ea typeface="ＭＳ Ｐゴシック" panose="020B0600070205080204" pitchFamily="50" charset="-128"/>
                <a:cs typeface="+mj-cs"/>
              </a:rPr>
              <a:t>　</a:t>
            </a:r>
            <a:r>
              <a:rPr lang="ja-JP" altLang="en-US" sz="3200" b="1" dirty="0" smtClean="0">
                <a:solidFill>
                  <a:prstClr val="black"/>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ビジュアル</a:t>
            </a:r>
            <a:r>
              <a:rPr kumimoji="1" lang="ja-JP" altLang="en-US" sz="32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ＭＳ Ｐゴシック" panose="020B0600070205080204" pitchFamily="50" charset="-128"/>
                <a:ea typeface="ＭＳ Ｐゴシック" panose="020B0600070205080204" pitchFamily="50" charset="-128"/>
              </a:rPr>
              <a:t>プログラミング</a:t>
            </a:r>
            <a:r>
              <a:rPr kumimoji="1" lang="ja-JP" altLang="en-US" sz="3200" b="1" i="0" u="none" strike="noStrike" kern="1200" cap="none" spc="0" normalizeH="0" baseline="0" noProof="0" dirty="0" smtClean="0">
                <a:ln>
                  <a:solidFill>
                    <a:schemeClr val="accent4">
                      <a:lumMod val="75000"/>
                    </a:schemeClr>
                  </a:solidFill>
                </a:ln>
                <a:solidFill>
                  <a:schemeClr val="bg1"/>
                </a:solidFill>
                <a:effectLst>
                  <a:glow rad="139700">
                    <a:srgbClr val="FFCC00"/>
                  </a:glow>
                  <a:outerShdw blurRad="38100" dist="38100" dir="2700000" algn="tl">
                    <a:srgbClr val="000000">
                      <a:alpha val="43137"/>
                    </a:srgbClr>
                  </a:outerShdw>
                </a:effectLst>
                <a:uLnTx/>
                <a:uFillTx/>
                <a:latin typeface="ＭＳ Ｐゴシック" panose="020B0600070205080204" pitchFamily="50" charset="-128"/>
                <a:ea typeface="ＭＳ Ｐゴシック" panose="020B0600070205080204" pitchFamily="50" charset="-128"/>
              </a:rPr>
              <a:t>「</a:t>
            </a:r>
            <a:r>
              <a:rPr kumimoji="1" lang="en-US" altLang="ja-JP" sz="3200" b="1" i="0" u="none" strike="noStrike" kern="1200" cap="none" spc="0" normalizeH="0" baseline="0" noProof="0" dirty="0" smtClean="0">
                <a:ln>
                  <a:solidFill>
                    <a:schemeClr val="accent4">
                      <a:lumMod val="75000"/>
                    </a:schemeClr>
                  </a:solidFill>
                </a:ln>
                <a:solidFill>
                  <a:schemeClr val="bg1"/>
                </a:solidFill>
                <a:effectLst>
                  <a:glow rad="139700">
                    <a:srgbClr val="FFCC00"/>
                  </a:glow>
                  <a:outerShdw blurRad="38100" dist="38100" dir="2700000" algn="tl">
                    <a:srgbClr val="000000">
                      <a:alpha val="43137"/>
                    </a:srgbClr>
                  </a:outerShdw>
                </a:effectLst>
                <a:uLnTx/>
                <a:uFillTx/>
                <a:latin typeface="ＭＳ Ｐゴシック" panose="020B0600070205080204" pitchFamily="50" charset="-128"/>
                <a:ea typeface="ＭＳ Ｐゴシック" panose="020B0600070205080204" pitchFamily="50" charset="-128"/>
              </a:rPr>
              <a:t>Scratch</a:t>
            </a:r>
            <a:r>
              <a:rPr kumimoji="1" lang="ja-JP" altLang="en-US" sz="3200" b="1" i="0" u="none" strike="noStrike" kern="1200" cap="none" spc="0" normalizeH="0" baseline="0" noProof="0" dirty="0" smtClean="0">
                <a:ln>
                  <a:solidFill>
                    <a:schemeClr val="accent4">
                      <a:lumMod val="75000"/>
                    </a:schemeClr>
                  </a:solidFill>
                </a:ln>
                <a:solidFill>
                  <a:schemeClr val="bg1"/>
                </a:solidFill>
                <a:effectLst>
                  <a:glow rad="139700">
                    <a:srgbClr val="FFCC00"/>
                  </a:glow>
                  <a:outerShdw blurRad="38100" dist="38100" dir="2700000" algn="tl">
                    <a:srgbClr val="000000">
                      <a:alpha val="43137"/>
                    </a:srgbClr>
                  </a:outerShdw>
                </a:effectLst>
                <a:uLnTx/>
                <a:uFillTx/>
                <a:latin typeface="ＭＳ Ｐゴシック" panose="020B0600070205080204" pitchFamily="50" charset="-128"/>
                <a:ea typeface="ＭＳ Ｐゴシック" panose="020B0600070205080204" pitchFamily="50" charset="-128"/>
              </a:rPr>
              <a:t>」</a:t>
            </a:r>
            <a:r>
              <a:rPr kumimoji="1" lang="ja-JP" altLang="en-US" sz="32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ＭＳ Ｐゴシック" panose="020B0600070205080204" pitchFamily="50" charset="-128"/>
                <a:ea typeface="ＭＳ Ｐゴシック" panose="020B0600070205080204" pitchFamily="50" charset="-128"/>
              </a:rPr>
              <a:t>演習セット</a:t>
            </a:r>
            <a:endParaRPr kumimoji="1" lang="en-US" altLang="ja-JP" sz="32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ＭＳ Ｐゴシック" panose="020B0600070205080204" pitchFamily="50" charset="-128"/>
              <a:ea typeface="ＭＳ Ｐゴシック" panose="020B0600070205080204" pitchFamily="50" charset="-128"/>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1" lang="ja-JP" altLang="en-US" sz="3600" b="1" i="0" u="none" strike="noStrike" kern="1200" cap="none" spc="0" normalizeH="0" baseline="0" noProof="0" dirty="0" smtClean="0">
                <a:ln>
                  <a:noFill/>
                </a:ln>
                <a:solidFill>
                  <a:srgbClr val="70AD47">
                    <a:lumMod val="50000"/>
                  </a:srgbClr>
                </a:solidFill>
                <a:effectLst>
                  <a:outerShdw blurRad="38100" dist="38100" dir="2700000" algn="tl">
                    <a:srgbClr val="000000">
                      <a:alpha val="43137"/>
                    </a:srgbClr>
                  </a:outerShdw>
                </a:effectLst>
                <a:uLnTx/>
                <a:uFillTx/>
                <a:latin typeface="ＭＳ Ｐゴシック" panose="020B0600070205080204" pitchFamily="50" charset="-128"/>
                <a:ea typeface="ＭＳ Ｐゴシック" panose="020B0600070205080204" pitchFamily="50" charset="-128"/>
                <a:cs typeface="+mj-cs"/>
              </a:rPr>
              <a:t>「 ④ </a:t>
            </a:r>
            <a:r>
              <a:rPr kumimoji="1" lang="ja-JP" altLang="en-US" sz="36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ＭＳ Ｐゴシック" panose="020B0600070205080204" pitchFamily="50" charset="-128"/>
                <a:ea typeface="ＭＳ Ｐゴシック" panose="020B0600070205080204" pitchFamily="50" charset="-128"/>
                <a:cs typeface="+mj-cs"/>
              </a:rPr>
              <a:t>スクラッチキャット </a:t>
            </a:r>
            <a:r>
              <a:rPr kumimoji="1" lang="ja-JP" altLang="en-US" sz="3600" b="1" i="0" u="none" strike="noStrike" kern="1200" cap="none" spc="0" normalizeH="0" baseline="0" noProof="0" dirty="0" smtClean="0">
                <a:ln>
                  <a:noFill/>
                </a:ln>
                <a:solidFill>
                  <a:schemeClr val="accent6">
                    <a:lumMod val="50000"/>
                  </a:schemeClr>
                </a:solidFill>
                <a:effectLst>
                  <a:outerShdw blurRad="38100" dist="38100" dir="2700000" algn="tl">
                    <a:srgbClr val="000000">
                      <a:alpha val="43137"/>
                    </a:srgbClr>
                  </a:outerShdw>
                </a:effectLst>
                <a:uLnTx/>
                <a:uFillTx/>
                <a:latin typeface="ＭＳ Ｐゴシック" panose="020B0600070205080204" pitchFamily="50" charset="-128"/>
                <a:ea typeface="ＭＳ Ｐゴシック" panose="020B0600070205080204" pitchFamily="50" charset="-128"/>
                <a:cs typeface="+mj-cs"/>
              </a:rPr>
              <a:t>と おにごっこ </a:t>
            </a:r>
            <a:r>
              <a:rPr kumimoji="1" lang="ja-JP" altLang="en-US" sz="3600" b="1" i="0" u="none" strike="noStrike" kern="1200" cap="none" spc="0" normalizeH="0" baseline="0" noProof="0" dirty="0" smtClean="0">
                <a:ln>
                  <a:noFill/>
                </a:ln>
                <a:solidFill>
                  <a:srgbClr val="70AD47">
                    <a:lumMod val="50000"/>
                  </a:srgbClr>
                </a:solidFill>
                <a:effectLst>
                  <a:outerShdw blurRad="38100" dist="38100" dir="2700000" algn="tl">
                    <a:srgbClr val="000000">
                      <a:alpha val="43137"/>
                    </a:srgbClr>
                  </a:outerShdw>
                </a:effectLst>
                <a:uLnTx/>
                <a:uFillTx/>
                <a:latin typeface="ＭＳ Ｐゴシック" panose="020B0600070205080204" pitchFamily="50" charset="-128"/>
                <a:ea typeface="ＭＳ Ｐゴシック" panose="020B0600070205080204" pitchFamily="50" charset="-128"/>
                <a:cs typeface="+mj-cs"/>
              </a:rPr>
              <a:t>」</a:t>
            </a:r>
            <a:endParaRPr kumimoji="1" lang="en-US" altLang="ja-JP" sz="3600" b="1" i="0" u="none" strike="noStrike" kern="1200" cap="none" spc="0" normalizeH="0" baseline="0" noProof="0" dirty="0" smtClean="0">
              <a:ln>
                <a:noFill/>
              </a:ln>
              <a:solidFill>
                <a:srgbClr val="70AD47">
                  <a:lumMod val="50000"/>
                </a:srgbClr>
              </a:solidFill>
              <a:effectLst>
                <a:outerShdw blurRad="38100" dist="38100" dir="2700000" algn="tl">
                  <a:srgbClr val="000000">
                    <a:alpha val="43137"/>
                  </a:srgbClr>
                </a:outerShdw>
              </a:effectLst>
              <a:uLnTx/>
              <a:uFillTx/>
              <a:latin typeface="ＭＳ Ｐゴシック" panose="020B0600070205080204" pitchFamily="50" charset="-128"/>
              <a:ea typeface="ＭＳ Ｐゴシック" panose="020B0600070205080204" pitchFamily="50" charset="-128"/>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lang="en-US" altLang="ja-JP" sz="1600" dirty="0" smtClean="0">
              <a:latin typeface="ＭＳ Ｐゴシック" panose="020B0600070205080204" pitchFamily="50" charset="-128"/>
              <a:ea typeface="ＭＳ Ｐゴシック" panose="020B0600070205080204" pitchFamily="50" charset="-128"/>
            </a:endParaRPr>
          </a:p>
          <a:p>
            <a:pPr marL="0" marR="0" lvl="0" indent="0" algn="ctr" defTabSz="914400" rtl="0" eaLnBrk="1" fontAlgn="auto" latinLnBrk="0" hangingPunct="1">
              <a:lnSpc>
                <a:spcPct val="90000"/>
              </a:lnSpc>
              <a:spcBef>
                <a:spcPct val="0"/>
              </a:spcBef>
              <a:spcAft>
                <a:spcPts val="0"/>
              </a:spcAft>
              <a:buClrTx/>
              <a:buSzTx/>
              <a:buFontTx/>
              <a:buNone/>
              <a:tabLst/>
              <a:defRPr/>
            </a:pPr>
            <a:r>
              <a:rPr lang="ja-JP" altLang="en-US" sz="1600" dirty="0" smtClean="0">
                <a:latin typeface="ＭＳ Ｐゴシック" panose="020B0600070205080204" pitchFamily="50" charset="-128"/>
                <a:ea typeface="ＭＳ Ｐゴシック" panose="020B0600070205080204" pitchFamily="50" charset="-128"/>
              </a:rPr>
              <a:t>「小学校プログラミング教育の手引（第二版）」</a:t>
            </a:r>
            <a:endParaRPr lang="en-US" altLang="ja-JP" sz="1600" dirty="0" smtClean="0">
              <a:latin typeface="ＭＳ Ｐゴシック" panose="020B0600070205080204" pitchFamily="50" charset="-128"/>
              <a:ea typeface="ＭＳ Ｐゴシック" panose="020B0600070205080204" pitchFamily="50" charset="-128"/>
            </a:endParaRPr>
          </a:p>
          <a:p>
            <a:pPr marL="0" marR="0" lvl="0" indent="0" algn="ctr" defTabSz="914400" rtl="0" eaLnBrk="1" fontAlgn="auto" latinLnBrk="0" hangingPunct="1">
              <a:lnSpc>
                <a:spcPct val="90000"/>
              </a:lnSpc>
              <a:spcBef>
                <a:spcPct val="0"/>
              </a:spcBef>
              <a:spcAft>
                <a:spcPts val="0"/>
              </a:spcAft>
              <a:buClrTx/>
              <a:buSzTx/>
              <a:buFontTx/>
              <a:buNone/>
              <a:tabLst/>
              <a:defRPr/>
            </a:pPr>
            <a:r>
              <a:rPr lang="ja-JP" altLang="en-US" sz="1400" dirty="0" smtClean="0">
                <a:latin typeface="ＭＳ Ｐゴシック" panose="020B0600070205080204" pitchFamily="50" charset="-128"/>
                <a:ea typeface="ＭＳ Ｐゴシック" panose="020B0600070205080204" pitchFamily="50" charset="-128"/>
              </a:rPr>
              <a:t>「</a:t>
            </a:r>
            <a:r>
              <a:rPr lang="en-US" altLang="ja-JP" sz="1400" dirty="0" smtClean="0">
                <a:latin typeface="ＭＳ Ｐゴシック" panose="020B0600070205080204" pitchFamily="50" charset="-128"/>
                <a:ea typeface="ＭＳ Ｐゴシック" panose="020B0600070205080204" pitchFamily="50" charset="-128"/>
              </a:rPr>
              <a:t>C-</a:t>
            </a:r>
            <a:r>
              <a:rPr lang="ja-JP" altLang="en-US" sz="1400" dirty="0" smtClean="0">
                <a:latin typeface="ＭＳ Ｐゴシック" panose="020B0600070205080204" pitchFamily="50" charset="-128"/>
                <a:ea typeface="ＭＳ Ｐゴシック" panose="020B0600070205080204" pitchFamily="50" charset="-128"/>
              </a:rPr>
              <a:t>①　プログラミングの楽しさ面白さ，達成感などを味わえる題材などでプログラミングを体験する取組」参照</a:t>
            </a:r>
            <a:endParaRPr kumimoji="1" lang="ja-JP" altLang="en-US" sz="1400" i="0" u="none" strike="noStrike" kern="1200" cap="none" spc="0" normalizeH="0" baseline="0" noProof="0" dirty="0">
              <a:ln>
                <a:noFill/>
              </a:ln>
              <a:uLnTx/>
              <a:uFillTx/>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D638FA8-802B-4CC3-821C-FEAAB671A0D4}" type="slidenum">
              <a:rPr kumimoji="1" lang="ja-JP" altLang="en-US" sz="2800" b="0" i="0" u="none" strike="noStrike" kern="120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1</a:t>
            </a:fld>
            <a:endParaRPr kumimoji="1" lang="ja-JP" altLang="en-US" sz="2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 name="正方形/長方形 14"/>
          <p:cNvSpPr/>
          <p:nvPr/>
        </p:nvSpPr>
        <p:spPr>
          <a:xfrm>
            <a:off x="5960760" y="606574"/>
            <a:ext cx="2807179" cy="52322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800" b="0" i="0" u="none" strike="noStrike" kern="1200" cap="none" spc="0" normalizeH="0" baseline="0" noProof="0" dirty="0" smtClean="0">
                <a:ln w="3175">
                  <a:noFill/>
                  <a:prstDash val="solid"/>
                </a:ln>
                <a:solidFill>
                  <a:srgbClr val="70AD47">
                    <a:lumMod val="50000"/>
                  </a:srgbClr>
                </a:solidFill>
                <a:effectLst/>
                <a:uLnTx/>
                <a:uFillTx/>
                <a:latin typeface="ＭＳ Ｐゴシック" panose="020B0600070205080204" pitchFamily="50" charset="-128"/>
                <a:ea typeface="ＭＳ Ｐゴシック" panose="020B0600070205080204" pitchFamily="50" charset="-128"/>
                <a:cs typeface="+mn-cs"/>
              </a:rPr>
              <a:t>活動時間</a:t>
            </a:r>
            <a:r>
              <a:rPr kumimoji="0" lang="en-US" altLang="ja-JP" sz="2800" b="0" i="0" u="none" strike="noStrike" kern="1200" cap="none" spc="0" normalizeH="0" baseline="0" noProof="0" dirty="0">
                <a:ln w="3175">
                  <a:noFill/>
                  <a:prstDash val="solid"/>
                </a:ln>
                <a:solidFill>
                  <a:srgbClr val="70AD47">
                    <a:lumMod val="50000"/>
                  </a:srgbClr>
                </a:solidFill>
                <a:effectLst/>
                <a:uLnTx/>
                <a:uFillTx/>
                <a:latin typeface="ＭＳ Ｐゴシック" panose="020B0600070205080204" pitchFamily="50" charset="-128"/>
                <a:ea typeface="ＭＳ Ｐゴシック" panose="020B0600070205080204" pitchFamily="50" charset="-128"/>
                <a:cs typeface="+mn-cs"/>
              </a:rPr>
              <a:t>_</a:t>
            </a:r>
            <a:r>
              <a:rPr kumimoji="0" lang="ja-JP" altLang="en-US" sz="2800" b="0" i="0" u="none" strike="noStrike" kern="1200" cap="none" spc="0" normalizeH="0" baseline="0" noProof="0" dirty="0" smtClean="0">
                <a:ln w="3175">
                  <a:noFill/>
                  <a:prstDash val="solid"/>
                </a:ln>
                <a:solidFill>
                  <a:srgbClr val="70AD47">
                    <a:lumMod val="50000"/>
                  </a:srgbClr>
                </a:solidFill>
                <a:effectLst/>
                <a:uLnTx/>
                <a:uFillTx/>
                <a:latin typeface="ＭＳ Ｐゴシック" panose="020B0600070205080204" pitchFamily="50" charset="-128"/>
                <a:ea typeface="ＭＳ Ｐゴシック" panose="020B0600070205080204" pitchFamily="50" charset="-128"/>
                <a:cs typeface="+mn-cs"/>
              </a:rPr>
              <a:t>約</a:t>
            </a:r>
            <a:r>
              <a:rPr lang="en-US" altLang="ja-JP" sz="2800" noProof="0" dirty="0">
                <a:ln w="3175">
                  <a:noFill/>
                  <a:prstDash val="solid"/>
                </a:ln>
                <a:solidFill>
                  <a:srgbClr val="70AD47">
                    <a:lumMod val="50000"/>
                  </a:srgbClr>
                </a:solidFill>
                <a:latin typeface="ＭＳ Ｐゴシック" panose="020B0600070205080204" pitchFamily="50" charset="-128"/>
                <a:ea typeface="ＭＳ Ｐゴシック" panose="020B0600070205080204" pitchFamily="50" charset="-128"/>
              </a:rPr>
              <a:t>30</a:t>
            </a:r>
            <a:r>
              <a:rPr kumimoji="0" lang="ja-JP" altLang="en-US" sz="2800" b="0" i="0" u="none" strike="noStrike" kern="1200" cap="none" spc="0" normalizeH="0" baseline="0" noProof="0" dirty="0" smtClean="0">
                <a:ln w="3175">
                  <a:noFill/>
                  <a:prstDash val="solid"/>
                </a:ln>
                <a:solidFill>
                  <a:srgbClr val="70AD47">
                    <a:lumMod val="50000"/>
                  </a:srgbClr>
                </a:solidFill>
                <a:effectLst/>
                <a:uLnTx/>
                <a:uFillTx/>
                <a:latin typeface="ＭＳ Ｐゴシック" panose="020B0600070205080204" pitchFamily="50" charset="-128"/>
                <a:ea typeface="ＭＳ Ｐゴシック" panose="020B0600070205080204" pitchFamily="50" charset="-128"/>
                <a:cs typeface="+mn-cs"/>
              </a:rPr>
              <a:t>分</a:t>
            </a:r>
            <a:endParaRPr kumimoji="0" lang="ja-JP" altLang="en-US" sz="2800" b="0" i="0" u="none" strike="noStrike" kern="1200" cap="none" spc="0" normalizeH="0" baseline="0" noProof="0" dirty="0">
              <a:ln w="3175">
                <a:noFill/>
                <a:prstDash val="solid"/>
              </a:ln>
              <a:solidFill>
                <a:srgbClr val="70AD47">
                  <a:lumMod val="50000"/>
                </a:srgbClr>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1028" name="Picture 4" descr="æä¸­æè¨ã®ã¤ã©ã¹ã"/>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85521" y="633932"/>
            <a:ext cx="666955" cy="651949"/>
          </a:xfrm>
          <a:prstGeom prst="rect">
            <a:avLst/>
          </a:prstGeom>
          <a:noFill/>
          <a:extLst>
            <a:ext uri="{909E8E84-426E-40DD-AFC4-6F175D3DCCD1}">
              <a14:hiddenFill xmlns:a14="http://schemas.microsoft.com/office/drawing/2010/main">
                <a:solidFill>
                  <a:srgbClr val="FFFFFF"/>
                </a:solidFill>
              </a14:hiddenFill>
            </a:ext>
          </a:extLst>
        </p:spPr>
      </p:pic>
      <p:sp>
        <p:nvSpPr>
          <p:cNvPr id="9" name="正方形/長方形 8"/>
          <p:cNvSpPr/>
          <p:nvPr/>
        </p:nvSpPr>
        <p:spPr>
          <a:xfrm rot="21258911">
            <a:off x="392929" y="544407"/>
            <a:ext cx="2695943" cy="830997"/>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4800" b="1" i="0" u="none" strike="noStrike" kern="1200" cap="none" spc="0" normalizeH="0" baseline="0" noProof="0" dirty="0" smtClean="0">
                <a:ln w="9525">
                  <a:solidFill>
                    <a:prstClr val="white"/>
                  </a:solidFill>
                  <a:prstDash val="solid"/>
                </a:ln>
                <a:solidFill>
                  <a:srgbClr val="FF0000"/>
                </a:solidFill>
                <a:effectLst>
                  <a:outerShdw blurRad="12700" dist="38100" dir="2700000" algn="tl" rotWithShape="0">
                    <a:prstClr val="white">
                      <a:lumMod val="50000"/>
                    </a:prstClr>
                  </a:outerShdw>
                </a:effectLst>
                <a:uLnTx/>
                <a:uFillTx/>
                <a:latin typeface="Calibri" panose="020F0502020204030204"/>
                <a:ea typeface="游ゴシック" panose="020B0400000000000000" pitchFamily="50" charset="-128"/>
                <a:cs typeface="+mn-cs"/>
              </a:rPr>
              <a:t>Ⅱ</a:t>
            </a:r>
            <a:r>
              <a:rPr kumimoji="0" lang="ja-JP" altLang="en-US" sz="4800" b="1" i="0" u="none" strike="noStrike" kern="1200" cap="none" spc="0" normalizeH="0" baseline="0" noProof="0" dirty="0" smtClean="0">
                <a:ln w="9525">
                  <a:solidFill>
                    <a:prstClr val="white"/>
                  </a:solidFill>
                  <a:prstDash val="solid"/>
                </a:ln>
                <a:solidFill>
                  <a:srgbClr val="70AD47">
                    <a:lumMod val="50000"/>
                  </a:srgbClr>
                </a:solidFill>
                <a:effectLst>
                  <a:outerShdw blurRad="12700" dist="38100" dir="2700000" algn="tl" rotWithShape="0">
                    <a:prstClr val="white">
                      <a:lumMod val="50000"/>
                    </a:prstClr>
                  </a:outerShdw>
                </a:effectLst>
                <a:uLnTx/>
                <a:uFillTx/>
                <a:latin typeface="Calibri" panose="020F0502020204030204"/>
                <a:ea typeface="游ゴシック" panose="020B0400000000000000" pitchFamily="50" charset="-128"/>
                <a:cs typeface="+mn-cs"/>
              </a:rPr>
              <a:t>体験編</a:t>
            </a:r>
            <a:endParaRPr kumimoji="0" lang="ja-JP" altLang="en-US" sz="4800" b="1" i="0" u="none" strike="noStrike" kern="1200" cap="none" spc="0" normalizeH="0" baseline="0" noProof="0" dirty="0">
              <a:ln w="9525">
                <a:solidFill>
                  <a:prstClr val="white"/>
                </a:solidFill>
                <a:prstDash val="solid"/>
              </a:ln>
              <a:solidFill>
                <a:srgbClr val="70AD47">
                  <a:lumMod val="50000"/>
                </a:srgbClr>
              </a:solidFill>
              <a:effectLst>
                <a:outerShdw blurRad="12700" dist="38100" dir="2700000" algn="tl" rotWithShape="0">
                  <a:prstClr val="white">
                    <a:lumMod val="50000"/>
                  </a:prstClr>
                </a:outerShdw>
              </a:effectLst>
              <a:uLnTx/>
              <a:uFillTx/>
              <a:latin typeface="Calibri" panose="020F0502020204030204"/>
              <a:ea typeface="游ゴシック" panose="020B0400000000000000" pitchFamily="50" charset="-128"/>
              <a:cs typeface="+mn-cs"/>
            </a:endParaRPr>
          </a:p>
        </p:txBody>
      </p:sp>
      <p:pic>
        <p:nvPicPr>
          <p:cNvPr id="3" name="onigokko2">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2601718" y="3443335"/>
            <a:ext cx="4094339" cy="3070754"/>
          </a:xfrm>
          <a:prstGeom prst="rect">
            <a:avLst/>
          </a:prstGeom>
        </p:spPr>
      </p:pic>
      <p:pic>
        <p:nvPicPr>
          <p:cNvPr id="6" name="図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18654" y="4125142"/>
            <a:ext cx="1904747" cy="2498030"/>
          </a:xfrm>
          <a:prstGeom prst="rect">
            <a:avLst/>
          </a:prstGeom>
          <a:effectLst>
            <a:glow rad="101600">
              <a:schemeClr val="bg1">
                <a:alpha val="60000"/>
              </a:schemeClr>
            </a:glow>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2073635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mediacall" presetSubtype="0" fill="hold" nodeType="withEffect">
                                  <p:stCondLst>
                                    <p:cond delay="0"/>
                                  </p:stCondLst>
                                  <p:childTnLst>
                                    <p:cmd type="call" cmd="togglePause">
                                      <p:cBhvr>
                                        <p:cTn id="11"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3"/>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D638FA8-802B-4CC3-821C-FEAAB671A0D4}" type="slidenum">
              <a:rPr kumimoji="1" lang="ja-JP" altLang="en-US" smtClean="0"/>
              <a:t>10</a:t>
            </a:fld>
            <a:endParaRPr kumimoji="1" lang="ja-JP" altLang="en-US"/>
          </a:p>
        </p:txBody>
      </p:sp>
      <p:sp>
        <p:nvSpPr>
          <p:cNvPr id="5" name="コンテンツ プレースホルダー 4"/>
          <p:cNvSpPr txBox="1">
            <a:spLocks/>
          </p:cNvSpPr>
          <p:nvPr/>
        </p:nvSpPr>
        <p:spPr>
          <a:xfrm>
            <a:off x="149677" y="477861"/>
            <a:ext cx="3261179" cy="535531"/>
          </a:xfrm>
          <a:prstGeom prst="rect">
            <a:avLst/>
          </a:prstGeom>
          <a:solidFill>
            <a:schemeClr val="accent6">
              <a:lumMod val="20000"/>
              <a:lumOff val="80000"/>
            </a:schemeClr>
          </a:solidFill>
          <a:scene3d>
            <a:camera prst="orthographicFront"/>
            <a:lightRig rig="threePt" dir="t"/>
          </a:scene3d>
          <a:sp3d>
            <a:bevelT prst="relaxedInset"/>
          </a:sp3d>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Font typeface="Arial" panose="020B0604020202020204" pitchFamily="34" charset="0"/>
              <a:buNone/>
            </a:pPr>
            <a:r>
              <a:rPr lang="ja-JP" altLang="en-US" sz="3200" dirty="0">
                <a:solidFill>
                  <a:srgbClr val="444444"/>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②</a:t>
            </a:r>
            <a:r>
              <a:rPr lang="ja-JP" altLang="en-US" sz="3200" dirty="0" smtClean="0">
                <a:solidFill>
                  <a:srgbClr val="444444"/>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a:t>
            </a:r>
            <a:r>
              <a:rPr lang="en-US" altLang="ja-JP" sz="3200" dirty="0" smtClean="0">
                <a:solidFill>
                  <a:srgbClr val="444444"/>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BGM</a:t>
            </a:r>
            <a:r>
              <a:rPr lang="ja-JP" altLang="en-US" sz="3200" dirty="0" smtClean="0">
                <a:solidFill>
                  <a:srgbClr val="444444"/>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をつける</a:t>
            </a:r>
            <a:endParaRPr lang="ja-JP" altLang="en-US" sz="3200" dirty="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pic>
        <p:nvPicPr>
          <p:cNvPr id="6" name="図 5"/>
          <p:cNvPicPr>
            <a:picLocks noChangeAspect="1"/>
          </p:cNvPicPr>
          <p:nvPr/>
        </p:nvPicPr>
        <p:blipFill>
          <a:blip r:embed="rId3"/>
          <a:stretch>
            <a:fillRect/>
          </a:stretch>
        </p:blipFill>
        <p:spPr>
          <a:xfrm>
            <a:off x="212173" y="1096913"/>
            <a:ext cx="3070850" cy="2078489"/>
          </a:xfrm>
          <a:prstGeom prst="rect">
            <a:avLst/>
          </a:prstGeom>
        </p:spPr>
      </p:pic>
      <p:sp>
        <p:nvSpPr>
          <p:cNvPr id="7" name="角丸四角形 6"/>
          <p:cNvSpPr/>
          <p:nvPr/>
        </p:nvSpPr>
        <p:spPr>
          <a:xfrm>
            <a:off x="2714170" y="1063836"/>
            <a:ext cx="568853" cy="2185059"/>
          </a:xfrm>
          <a:prstGeom prst="roundRect">
            <a:avLst/>
          </a:prstGeom>
          <a:noFill/>
          <a:ln w="762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上矢印 7"/>
          <p:cNvSpPr/>
          <p:nvPr/>
        </p:nvSpPr>
        <p:spPr>
          <a:xfrm rot="14868588">
            <a:off x="3059351" y="1595656"/>
            <a:ext cx="447344" cy="601325"/>
          </a:xfrm>
          <a:prstGeom prst="up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p:cNvPicPr>
            <a:picLocks noChangeAspect="1"/>
          </p:cNvPicPr>
          <p:nvPr/>
        </p:nvPicPr>
        <p:blipFill>
          <a:blip r:embed="rId4"/>
          <a:stretch>
            <a:fillRect/>
          </a:stretch>
        </p:blipFill>
        <p:spPr>
          <a:xfrm>
            <a:off x="3616838" y="517532"/>
            <a:ext cx="5527162" cy="2657870"/>
          </a:xfrm>
          <a:prstGeom prst="rect">
            <a:avLst/>
          </a:prstGeom>
        </p:spPr>
      </p:pic>
      <p:sp>
        <p:nvSpPr>
          <p:cNvPr id="10" name="下矢印 9"/>
          <p:cNvSpPr/>
          <p:nvPr/>
        </p:nvSpPr>
        <p:spPr>
          <a:xfrm rot="16200000">
            <a:off x="3303916" y="2454409"/>
            <a:ext cx="625844" cy="600328"/>
          </a:xfrm>
          <a:prstGeom prst="downArrow">
            <a:avLst/>
          </a:prstGeom>
          <a:solidFill>
            <a:srgbClr val="FFFF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6090139" y="899990"/>
            <a:ext cx="3053861" cy="1892954"/>
          </a:xfrm>
          <a:prstGeom prst="roundRect">
            <a:avLst/>
          </a:prstGeom>
          <a:noFill/>
          <a:ln w="762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矢印コネクタ 12"/>
          <p:cNvCxnSpPr>
            <a:endCxn id="18" idx="3"/>
          </p:cNvCxnSpPr>
          <p:nvPr/>
        </p:nvCxnSpPr>
        <p:spPr>
          <a:xfrm flipH="1">
            <a:off x="3771860" y="2301050"/>
            <a:ext cx="3727390" cy="146890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6" name="図 15"/>
          <p:cNvPicPr>
            <a:picLocks noChangeAspect="1"/>
          </p:cNvPicPr>
          <p:nvPr/>
        </p:nvPicPr>
        <p:blipFill>
          <a:blip r:embed="rId5"/>
          <a:stretch>
            <a:fillRect/>
          </a:stretch>
        </p:blipFill>
        <p:spPr>
          <a:xfrm>
            <a:off x="139932" y="4216234"/>
            <a:ext cx="2445588" cy="1662593"/>
          </a:xfrm>
          <a:prstGeom prst="rect">
            <a:avLst/>
          </a:prstGeom>
        </p:spPr>
      </p:pic>
      <p:pic>
        <p:nvPicPr>
          <p:cNvPr id="17" name="図 16"/>
          <p:cNvPicPr>
            <a:picLocks noChangeAspect="1"/>
          </p:cNvPicPr>
          <p:nvPr/>
        </p:nvPicPr>
        <p:blipFill>
          <a:blip r:embed="rId6"/>
          <a:stretch>
            <a:fillRect/>
          </a:stretch>
        </p:blipFill>
        <p:spPr>
          <a:xfrm>
            <a:off x="2610568" y="4198655"/>
            <a:ext cx="2214242" cy="1667516"/>
          </a:xfrm>
          <a:prstGeom prst="rect">
            <a:avLst/>
          </a:prstGeom>
        </p:spPr>
      </p:pic>
      <p:sp>
        <p:nvSpPr>
          <p:cNvPr id="18" name="正方形/長方形 17"/>
          <p:cNvSpPr/>
          <p:nvPr/>
        </p:nvSpPr>
        <p:spPr>
          <a:xfrm>
            <a:off x="1098581" y="3323682"/>
            <a:ext cx="2673279" cy="892552"/>
          </a:xfrm>
          <a:prstGeom prst="rect">
            <a:avLst/>
          </a:prstGeom>
          <a:noFill/>
        </p:spPr>
        <p:txBody>
          <a:bodyPr wrap="square" lIns="91440" tIns="45720" rIns="91440" bIns="45720">
            <a:spAutoFit/>
          </a:bodyPr>
          <a:lstStyle/>
          <a:p>
            <a:pPr algn="ctr"/>
            <a:r>
              <a:rPr lang="ja-JP" altLang="en-US" sz="3200" b="0" cap="none" spc="0" dirty="0" smtClean="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t>録音する場合</a:t>
            </a:r>
            <a:endParaRPr lang="en-US" altLang="ja-JP" sz="3200" b="0" cap="none" spc="0" dirty="0" smtClean="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endParaRPr>
          </a:p>
          <a:p>
            <a:pPr algn="ctr"/>
            <a:r>
              <a:rPr lang="en-US" altLang="ja-JP" dirty="0" smtClean="0">
                <a:ln w="0"/>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t>※</a:t>
            </a:r>
            <a:r>
              <a:rPr lang="ja-JP" altLang="en-US" dirty="0" smtClean="0">
                <a:ln w="0"/>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t>マイクが必要です。</a:t>
            </a:r>
            <a:endParaRPr lang="ja-JP" altLang="en-US" b="0" cap="none" spc="0" dirty="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endParaRPr>
          </a:p>
        </p:txBody>
      </p:sp>
      <p:sp>
        <p:nvSpPr>
          <p:cNvPr id="23" name="下矢印 22"/>
          <p:cNvSpPr/>
          <p:nvPr/>
        </p:nvSpPr>
        <p:spPr>
          <a:xfrm rot="16200000">
            <a:off x="2307956" y="5123341"/>
            <a:ext cx="625844" cy="600328"/>
          </a:xfrm>
          <a:prstGeom prst="downArrow">
            <a:avLst/>
          </a:prstGeom>
          <a:solidFill>
            <a:srgbClr val="FFFF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4" name="図 23"/>
          <p:cNvPicPr>
            <a:picLocks noChangeAspect="1"/>
          </p:cNvPicPr>
          <p:nvPr/>
        </p:nvPicPr>
        <p:blipFill rotWithShape="1">
          <a:blip r:embed="rId7"/>
          <a:srcRect t="61242" r="86701" b="14889"/>
          <a:stretch/>
        </p:blipFill>
        <p:spPr>
          <a:xfrm>
            <a:off x="5183759" y="4357682"/>
            <a:ext cx="1894903" cy="1912059"/>
          </a:xfrm>
          <a:prstGeom prst="rect">
            <a:avLst/>
          </a:prstGeom>
          <a:effectLst>
            <a:outerShdw blurRad="50800" dist="38100" dir="2700000" algn="tl" rotWithShape="0">
              <a:prstClr val="black">
                <a:alpha val="40000"/>
              </a:prstClr>
            </a:outerShdw>
          </a:effectLst>
        </p:spPr>
      </p:pic>
      <p:sp>
        <p:nvSpPr>
          <p:cNvPr id="25" name="角丸四角形 24"/>
          <p:cNvSpPr/>
          <p:nvPr/>
        </p:nvSpPr>
        <p:spPr>
          <a:xfrm>
            <a:off x="5573486" y="4426857"/>
            <a:ext cx="478895" cy="452668"/>
          </a:xfrm>
          <a:prstGeom prst="roundRect">
            <a:avLst>
              <a:gd name="adj" fmla="val 50000"/>
            </a:avLst>
          </a:prstGeom>
          <a:noFill/>
          <a:ln w="762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4979832" y="3465130"/>
            <a:ext cx="4116833" cy="892552"/>
          </a:xfrm>
          <a:prstGeom prst="rect">
            <a:avLst/>
          </a:prstGeom>
          <a:noFill/>
        </p:spPr>
        <p:txBody>
          <a:bodyPr wrap="none" lIns="91440" tIns="45720" rIns="91440" bIns="45720">
            <a:spAutoFit/>
          </a:bodyPr>
          <a:lstStyle/>
          <a:p>
            <a:pPr algn="ctr"/>
            <a:r>
              <a:rPr lang="ja-JP" altLang="en-US" sz="2800" dirty="0" smtClean="0">
                <a:ln w="0"/>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t>既存のファイルを使う</a:t>
            </a:r>
            <a:r>
              <a:rPr lang="ja-JP" altLang="en-US" sz="2800" b="0" cap="none" spc="0" dirty="0" smtClean="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t>場合</a:t>
            </a:r>
            <a:endParaRPr lang="en-US" altLang="ja-JP" sz="2800" b="0" cap="none" spc="0" dirty="0" smtClean="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endParaRPr>
          </a:p>
          <a:p>
            <a:pPr algn="ctr"/>
            <a:r>
              <a:rPr lang="en-US" altLang="ja-JP" sz="2400" b="1" dirty="0" smtClean="0">
                <a:ln w="0"/>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t>.mp3 .wav</a:t>
            </a:r>
            <a:r>
              <a:rPr lang="ja-JP" altLang="en-US" sz="1600" dirty="0" smtClean="0">
                <a:ln w="0"/>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t>ファイルが読み込めます。</a:t>
            </a:r>
            <a:endParaRPr lang="ja-JP" altLang="en-US" sz="1600" b="0" cap="none" spc="0" dirty="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endParaRPr>
          </a:p>
        </p:txBody>
      </p:sp>
      <p:cxnSp>
        <p:nvCxnSpPr>
          <p:cNvPr id="27" name="直線矢印コネクタ 26"/>
          <p:cNvCxnSpPr/>
          <p:nvPr/>
        </p:nvCxnSpPr>
        <p:spPr>
          <a:xfrm flipH="1">
            <a:off x="7078662" y="2280006"/>
            <a:ext cx="759052" cy="127785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9" name="下矢印 38"/>
          <p:cNvSpPr/>
          <p:nvPr/>
        </p:nvSpPr>
        <p:spPr>
          <a:xfrm rot="16200000">
            <a:off x="6679188" y="5060288"/>
            <a:ext cx="625844" cy="600328"/>
          </a:xfrm>
          <a:prstGeom prst="downArrow">
            <a:avLst/>
          </a:prstGeom>
          <a:solidFill>
            <a:srgbClr val="FFFF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0" name="図 39"/>
          <p:cNvPicPr>
            <a:picLocks noChangeAspect="1"/>
          </p:cNvPicPr>
          <p:nvPr/>
        </p:nvPicPr>
        <p:blipFill rotWithShape="1">
          <a:blip r:embed="rId8"/>
          <a:srcRect l="42149" r="34700" b="38631"/>
          <a:stretch/>
        </p:blipFill>
        <p:spPr>
          <a:xfrm>
            <a:off x="7292274" y="4373615"/>
            <a:ext cx="1814531" cy="175933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36589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25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3500"/>
                            </p:stCondLst>
                            <p:childTnLst>
                              <p:par>
                                <p:cTn id="21" presetID="21" presetClass="entr" presetSubtype="1"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heel(1)">
                                      <p:cBhvr>
                                        <p:cTn id="23" dur="2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right)">
                                      <p:cBhvr>
                                        <p:cTn id="28" dur="500"/>
                                        <p:tgtEl>
                                          <p:spTgt spid="13"/>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10" presetClass="entr" presetSubtype="0"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par>
                          <p:cTn id="37" fill="hold">
                            <p:stCondLst>
                              <p:cond delay="1500"/>
                            </p:stCondLst>
                            <p:childTnLst>
                              <p:par>
                                <p:cTn id="38" presetID="22" presetClass="entr" presetSubtype="8"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left)">
                                      <p:cBhvr>
                                        <p:cTn id="40" dur="500"/>
                                        <p:tgtEl>
                                          <p:spTgt spid="23"/>
                                        </p:tgtEl>
                                      </p:cBhvr>
                                    </p:animEffect>
                                  </p:childTnLst>
                                </p:cTn>
                              </p:par>
                            </p:childTnLst>
                          </p:cTn>
                        </p:par>
                        <p:par>
                          <p:cTn id="41" fill="hold">
                            <p:stCondLst>
                              <p:cond delay="2000"/>
                            </p:stCondLst>
                            <p:childTnLst>
                              <p:par>
                                <p:cTn id="42" presetID="10" presetClass="entr" presetSubtype="0" fill="hold"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up)">
                                      <p:cBhvr>
                                        <p:cTn id="49" dur="500"/>
                                        <p:tgtEl>
                                          <p:spTgt spid="27"/>
                                        </p:tgtEl>
                                      </p:cBhvr>
                                    </p:animEffect>
                                  </p:childTnLst>
                                </p:cTn>
                              </p:par>
                            </p:childTnLst>
                          </p:cTn>
                        </p:par>
                        <p:par>
                          <p:cTn id="50" fill="hold">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childTnLst>
                          </p:cTn>
                        </p:par>
                        <p:par>
                          <p:cTn id="54" fill="hold">
                            <p:stCondLst>
                              <p:cond delay="1000"/>
                            </p:stCondLst>
                            <p:childTnLst>
                              <p:par>
                                <p:cTn id="55" presetID="10" presetClass="entr" presetSubtype="0" fill="hold"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childTnLst>
                          </p:cTn>
                        </p:par>
                        <p:par>
                          <p:cTn id="58" fill="hold">
                            <p:stCondLst>
                              <p:cond delay="1500"/>
                            </p:stCondLst>
                            <p:childTnLst>
                              <p:par>
                                <p:cTn id="59" presetID="21"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heel(1)">
                                      <p:cBhvr>
                                        <p:cTn id="61" dur="2000"/>
                                        <p:tgtEl>
                                          <p:spTgt spid="25"/>
                                        </p:tgtEl>
                                      </p:cBhvr>
                                    </p:animEffect>
                                  </p:childTnLst>
                                </p:cTn>
                              </p:par>
                            </p:childTnLst>
                          </p:cTn>
                        </p:par>
                        <p:par>
                          <p:cTn id="62" fill="hold">
                            <p:stCondLst>
                              <p:cond delay="3500"/>
                            </p:stCondLst>
                            <p:childTnLst>
                              <p:par>
                                <p:cTn id="63" presetID="22" presetClass="entr" presetSubtype="8"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left)">
                                      <p:cBhvr>
                                        <p:cTn id="65" dur="500"/>
                                        <p:tgtEl>
                                          <p:spTgt spid="39"/>
                                        </p:tgtEl>
                                      </p:cBhvr>
                                    </p:animEffect>
                                  </p:childTnLst>
                                </p:cTn>
                              </p:par>
                            </p:childTnLst>
                          </p:cTn>
                        </p:par>
                        <p:par>
                          <p:cTn id="66" fill="hold">
                            <p:stCondLst>
                              <p:cond delay="4000"/>
                            </p:stCondLst>
                            <p:childTnLst>
                              <p:par>
                                <p:cTn id="67" presetID="10" presetClass="entr" presetSubtype="0" fill="hold" nodeType="after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8" grpId="0"/>
      <p:bldP spid="23" grpId="0" animBg="1"/>
      <p:bldP spid="25" grpId="0" animBg="1"/>
      <p:bldP spid="26" grpId="0"/>
      <p:bldP spid="3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D638FA8-802B-4CC3-821C-FEAAB671A0D4}" type="slidenum">
              <a:rPr kumimoji="1" lang="ja-JP" altLang="en-US" smtClean="0"/>
              <a:t>11</a:t>
            </a:fld>
            <a:endParaRPr kumimoji="1" lang="ja-JP" altLang="en-US"/>
          </a:p>
        </p:txBody>
      </p:sp>
      <p:sp>
        <p:nvSpPr>
          <p:cNvPr id="5" name="コンテンツ プレースホルダー 4"/>
          <p:cNvSpPr txBox="1">
            <a:spLocks/>
          </p:cNvSpPr>
          <p:nvPr/>
        </p:nvSpPr>
        <p:spPr>
          <a:xfrm>
            <a:off x="149677" y="477861"/>
            <a:ext cx="3681344" cy="535531"/>
          </a:xfrm>
          <a:prstGeom prst="rect">
            <a:avLst/>
          </a:prstGeom>
          <a:solidFill>
            <a:schemeClr val="accent6">
              <a:lumMod val="20000"/>
              <a:lumOff val="80000"/>
            </a:schemeClr>
          </a:solidFill>
          <a:scene3d>
            <a:camera prst="orthographicFront"/>
            <a:lightRig rig="threePt" dir="t"/>
          </a:scene3d>
          <a:sp3d>
            <a:bevelT prst="relaxedInset"/>
          </a:sp3d>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Font typeface="Arial" panose="020B0604020202020204" pitchFamily="34" charset="0"/>
              <a:buNone/>
            </a:pPr>
            <a:r>
              <a:rPr lang="ja-JP" altLang="en-US" sz="3200" dirty="0" smtClean="0">
                <a:solidFill>
                  <a:srgbClr val="444444"/>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③ </a:t>
            </a:r>
            <a:r>
              <a:rPr lang="ja-JP" altLang="en-US" sz="3200" dirty="0">
                <a:solidFill>
                  <a:srgbClr val="444444"/>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タイマ</a:t>
            </a:r>
            <a:r>
              <a:rPr lang="ja-JP" altLang="en-US" sz="3200" dirty="0" smtClean="0">
                <a:solidFill>
                  <a:srgbClr val="444444"/>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ーをつける</a:t>
            </a:r>
            <a:endParaRPr lang="ja-JP" altLang="en-US" sz="3200" dirty="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6" name="タイトル 1"/>
          <p:cNvSpPr txBox="1">
            <a:spLocks/>
          </p:cNvSpPr>
          <p:nvPr/>
        </p:nvSpPr>
        <p:spPr>
          <a:xfrm>
            <a:off x="149677" y="1177528"/>
            <a:ext cx="4078690" cy="635506"/>
          </a:xfrm>
          <a:prstGeom prst="rect">
            <a:avLst/>
          </a:prstGeom>
          <a:solidFill>
            <a:schemeClr val="accent6">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kumimoji="1" sz="2400">
                <a:solidFill>
                  <a:schemeClr val="lt1"/>
                </a:solidFill>
                <a:latin typeface="ＭＳ Ｐゴシック" panose="020B0600070205080204" pitchFamily="50" charset="-128"/>
                <a:ea typeface="ＭＳ Ｐゴシック" panose="020B060007020508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sz="3600" dirty="0" smtClean="0">
                <a:solidFill>
                  <a:srgbClr val="FFFF00"/>
                </a:solidFill>
                <a:effectLst>
                  <a:outerShdw blurRad="38100" dist="38100" dir="2700000" algn="tl">
                    <a:srgbClr val="000000">
                      <a:alpha val="43137"/>
                    </a:srgbClr>
                  </a:outerShdw>
                </a:effectLst>
              </a:rPr>
              <a:t>変数</a:t>
            </a:r>
            <a:r>
              <a:rPr lang="ja-JP" altLang="en-US" sz="3600" dirty="0" smtClean="0">
                <a:effectLst>
                  <a:outerShdw blurRad="38100" dist="38100" dir="2700000" algn="tl">
                    <a:srgbClr val="000000">
                      <a:alpha val="43137"/>
                    </a:srgbClr>
                  </a:outerShdw>
                </a:effectLst>
              </a:rPr>
              <a:t>ブロックを使う</a:t>
            </a:r>
            <a:r>
              <a:rPr lang="ja-JP" altLang="en-US" sz="3600" dirty="0"/>
              <a:t>　</a:t>
            </a:r>
          </a:p>
        </p:txBody>
      </p:sp>
      <p:sp>
        <p:nvSpPr>
          <p:cNvPr id="7" name="テキスト ボックス 6"/>
          <p:cNvSpPr txBox="1"/>
          <p:nvPr/>
        </p:nvSpPr>
        <p:spPr>
          <a:xfrm>
            <a:off x="149678" y="1813034"/>
            <a:ext cx="5320956" cy="3539430"/>
          </a:xfrm>
          <a:prstGeom prst="rect">
            <a:avLst/>
          </a:prstGeom>
          <a:solidFill>
            <a:schemeClr val="accent6">
              <a:lumMod val="20000"/>
              <a:lumOff val="80000"/>
            </a:schemeClr>
          </a:solidFill>
        </p:spPr>
        <p:txBody>
          <a:bodyPr wrap="square" rtlCol="0">
            <a:spAutoFit/>
          </a:bodyPr>
          <a:lstStyle/>
          <a:p>
            <a:r>
              <a:rPr kumimoji="1" lang="ja-JP" altLang="en-US" sz="2800" b="1" dirty="0" smtClean="0">
                <a:solidFill>
                  <a:srgbClr val="FF0000"/>
                </a:solidFill>
                <a:effectLst>
                  <a:outerShdw blurRad="38100" dist="38100" dir="2700000" algn="tl">
                    <a:srgbClr val="000000">
                      <a:alpha val="43137"/>
                    </a:srgbClr>
                  </a:outerShdw>
                </a:effectLst>
              </a:rPr>
              <a:t>変数</a:t>
            </a:r>
            <a:r>
              <a:rPr kumimoji="1" lang="ja-JP" altLang="en-US" sz="2800" dirty="0" smtClean="0"/>
              <a:t>とは</a:t>
            </a:r>
            <a:r>
              <a:rPr kumimoji="1" lang="en-US" altLang="ja-JP" sz="2800" dirty="0" smtClean="0"/>
              <a:t>…</a:t>
            </a:r>
          </a:p>
          <a:p>
            <a:r>
              <a:rPr kumimoji="1" lang="ja-JP" altLang="en-US" sz="2800" dirty="0"/>
              <a:t>　</a:t>
            </a:r>
            <a:r>
              <a:rPr kumimoji="1" lang="ja-JP" altLang="en-US" sz="2800" dirty="0" smtClean="0"/>
              <a:t>プログラム</a:t>
            </a:r>
            <a:r>
              <a:rPr kumimoji="1" lang="ja-JP" altLang="en-US" sz="2800" dirty="0"/>
              <a:t>の中で変わる数を入れておく箱のような</a:t>
            </a:r>
            <a:r>
              <a:rPr kumimoji="1" lang="ja-JP" altLang="en-US" sz="2800" dirty="0" smtClean="0"/>
              <a:t>もの。</a:t>
            </a:r>
            <a:r>
              <a:rPr kumimoji="1" lang="ja-JP" altLang="en-US" sz="2800" dirty="0"/>
              <a:t>この変数に</a:t>
            </a:r>
            <a:r>
              <a:rPr kumimoji="1" lang="ja-JP" altLang="en-US" sz="2800" dirty="0" smtClean="0"/>
              <a:t>入るのは</a:t>
            </a:r>
            <a:r>
              <a:rPr kumimoji="1" lang="ja-JP" altLang="en-US" sz="2800" dirty="0"/>
              <a:t>、文字や</a:t>
            </a:r>
            <a:r>
              <a:rPr kumimoji="1" lang="ja-JP" altLang="en-US" sz="2800" dirty="0" smtClean="0"/>
              <a:t>数など。</a:t>
            </a:r>
            <a:r>
              <a:rPr kumimoji="1" lang="ja-JP" altLang="en-US" sz="2800" dirty="0"/>
              <a:t>この</a:t>
            </a:r>
            <a:r>
              <a:rPr kumimoji="1" lang="ja-JP" altLang="en-US" sz="2800" dirty="0" smtClean="0"/>
              <a:t>変数を画面</a:t>
            </a:r>
            <a:r>
              <a:rPr kumimoji="1" lang="ja-JP" altLang="en-US" sz="2800" dirty="0"/>
              <a:t>に表示</a:t>
            </a:r>
            <a:r>
              <a:rPr kumimoji="1" lang="ja-JP" altLang="en-US" sz="2800" dirty="0" smtClean="0"/>
              <a:t>させることもできる。例えば，次のようなものを表示させることができる。</a:t>
            </a:r>
            <a:endParaRPr kumimoji="1" lang="ja-JP" altLang="en-US" sz="2800" dirty="0"/>
          </a:p>
        </p:txBody>
      </p:sp>
      <p:pic>
        <p:nvPicPr>
          <p:cNvPr id="8" name="図 7"/>
          <p:cNvPicPr>
            <a:picLocks noChangeAspect="1"/>
          </p:cNvPicPr>
          <p:nvPr/>
        </p:nvPicPr>
        <p:blipFill>
          <a:blip r:embed="rId3"/>
          <a:stretch>
            <a:fillRect/>
          </a:stretch>
        </p:blipFill>
        <p:spPr>
          <a:xfrm>
            <a:off x="906422" y="5605462"/>
            <a:ext cx="7420978" cy="901752"/>
          </a:xfrm>
          <a:prstGeom prst="rect">
            <a:avLst/>
          </a:prstGeom>
        </p:spPr>
      </p:pic>
      <p:pic>
        <p:nvPicPr>
          <p:cNvPr id="9" name="図 8"/>
          <p:cNvPicPr>
            <a:picLocks noChangeAspect="1"/>
          </p:cNvPicPr>
          <p:nvPr/>
        </p:nvPicPr>
        <p:blipFill>
          <a:blip r:embed="rId4"/>
          <a:stretch>
            <a:fillRect/>
          </a:stretch>
        </p:blipFill>
        <p:spPr>
          <a:xfrm>
            <a:off x="5470634" y="2066032"/>
            <a:ext cx="3540133" cy="3152763"/>
          </a:xfrm>
          <a:prstGeom prst="rect">
            <a:avLst/>
          </a:prstGeom>
        </p:spPr>
      </p:pic>
      <p:pic>
        <p:nvPicPr>
          <p:cNvPr id="10" name="図 9"/>
          <p:cNvPicPr>
            <a:picLocks noChangeAspect="1"/>
          </p:cNvPicPr>
          <p:nvPr/>
        </p:nvPicPr>
        <p:blipFill rotWithShape="1">
          <a:blip r:embed="rId5" cstate="print">
            <a:extLst>
              <a:ext uri="{28A0092B-C50C-407E-A947-70E740481C1C}">
                <a14:useLocalDpi xmlns:a14="http://schemas.microsoft.com/office/drawing/2010/main" val="0"/>
              </a:ext>
            </a:extLst>
          </a:blip>
          <a:srcRect b="28785"/>
          <a:stretch/>
        </p:blipFill>
        <p:spPr>
          <a:xfrm>
            <a:off x="4255912" y="556688"/>
            <a:ext cx="1345175" cy="1256346"/>
          </a:xfrm>
          <a:prstGeom prst="rect">
            <a:avLst/>
          </a:prstGeom>
          <a:effectLst>
            <a:outerShdw blurRad="76200" dir="18900000" sy="23000" kx="-1200000" algn="bl" rotWithShape="0">
              <a:prstClr val="black">
                <a:alpha val="20000"/>
              </a:prstClr>
            </a:outerShdw>
          </a:effectLst>
        </p:spPr>
      </p:pic>
      <p:sp>
        <p:nvSpPr>
          <p:cNvPr id="12" name="角丸四角形 11"/>
          <p:cNvSpPr/>
          <p:nvPr/>
        </p:nvSpPr>
        <p:spPr>
          <a:xfrm>
            <a:off x="5470634" y="2061596"/>
            <a:ext cx="1481959" cy="1170336"/>
          </a:xfrm>
          <a:prstGeom prst="roundRect">
            <a:avLst>
              <a:gd name="adj" fmla="val 6426"/>
            </a:avLst>
          </a:prstGeom>
          <a:noFill/>
          <a:ln w="762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9259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2000"/>
                                        <p:tgtEl>
                                          <p:spTgt spid="8"/>
                                        </p:tgtEl>
                                      </p:cBhvr>
                                    </p:animEffect>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2500"/>
                            </p:stCondLst>
                            <p:childTnLst>
                              <p:par>
                                <p:cTn id="18" presetID="10"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par>
                          <p:cTn id="21" fill="hold">
                            <p:stCondLst>
                              <p:cond delay="3000"/>
                            </p:stCondLst>
                            <p:childTnLst>
                              <p:par>
                                <p:cTn id="22" presetID="21" presetClass="entr" presetSubtype="1"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heel(1)">
                                      <p:cBhvr>
                                        <p:cTn id="24" dur="2000"/>
                                        <p:tgtEl>
                                          <p:spTgt spid="12"/>
                                        </p:tgtEl>
                                      </p:cBhvr>
                                    </p:animEffect>
                                  </p:childTnLst>
                                </p:cTn>
                              </p:par>
                            </p:childTnLst>
                          </p:cTn>
                        </p:par>
                        <p:par>
                          <p:cTn id="25" fill="hold">
                            <p:stCondLst>
                              <p:cond delay="5000"/>
                            </p:stCondLst>
                            <p:childTnLst>
                              <p:par>
                                <p:cTn id="26" presetID="32" presetClass="emph" presetSubtype="0" fill="hold" nodeType="afterEffect">
                                  <p:stCondLst>
                                    <p:cond delay="0"/>
                                  </p:stCondLst>
                                  <p:childTnLst>
                                    <p:animRot by="120000">
                                      <p:cBhvr>
                                        <p:cTn id="27" dur="100" fill="hold">
                                          <p:stCondLst>
                                            <p:cond delay="0"/>
                                          </p:stCondLst>
                                        </p:cTn>
                                        <p:tgtEl>
                                          <p:spTgt spid="10"/>
                                        </p:tgtEl>
                                        <p:attrNameLst>
                                          <p:attrName>r</p:attrName>
                                        </p:attrNameLst>
                                      </p:cBhvr>
                                    </p:animRot>
                                    <p:animRot by="-240000">
                                      <p:cBhvr>
                                        <p:cTn id="28" dur="200" fill="hold">
                                          <p:stCondLst>
                                            <p:cond delay="200"/>
                                          </p:stCondLst>
                                        </p:cTn>
                                        <p:tgtEl>
                                          <p:spTgt spid="10"/>
                                        </p:tgtEl>
                                        <p:attrNameLst>
                                          <p:attrName>r</p:attrName>
                                        </p:attrNameLst>
                                      </p:cBhvr>
                                    </p:animRot>
                                    <p:animRot by="240000">
                                      <p:cBhvr>
                                        <p:cTn id="29" dur="200" fill="hold">
                                          <p:stCondLst>
                                            <p:cond delay="400"/>
                                          </p:stCondLst>
                                        </p:cTn>
                                        <p:tgtEl>
                                          <p:spTgt spid="10"/>
                                        </p:tgtEl>
                                        <p:attrNameLst>
                                          <p:attrName>r</p:attrName>
                                        </p:attrNameLst>
                                      </p:cBhvr>
                                    </p:animRot>
                                    <p:animRot by="-240000">
                                      <p:cBhvr>
                                        <p:cTn id="30" dur="200" fill="hold">
                                          <p:stCondLst>
                                            <p:cond delay="600"/>
                                          </p:stCondLst>
                                        </p:cTn>
                                        <p:tgtEl>
                                          <p:spTgt spid="10"/>
                                        </p:tgtEl>
                                        <p:attrNameLst>
                                          <p:attrName>r</p:attrName>
                                        </p:attrNameLst>
                                      </p:cBhvr>
                                    </p:animRot>
                                    <p:animRot by="120000">
                                      <p:cBhvr>
                                        <p:cTn id="31"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D638FA8-802B-4CC3-821C-FEAAB671A0D4}" type="slidenum">
              <a:rPr kumimoji="1" lang="ja-JP" altLang="en-US" smtClean="0"/>
              <a:t>12</a:t>
            </a:fld>
            <a:endParaRPr kumimoji="1" lang="ja-JP" altLang="en-US"/>
          </a:p>
        </p:txBody>
      </p:sp>
      <p:sp>
        <p:nvSpPr>
          <p:cNvPr id="5" name="コンテンツ プレースホルダー 4"/>
          <p:cNvSpPr txBox="1">
            <a:spLocks/>
          </p:cNvSpPr>
          <p:nvPr/>
        </p:nvSpPr>
        <p:spPr>
          <a:xfrm>
            <a:off x="149677" y="477861"/>
            <a:ext cx="3681344" cy="535531"/>
          </a:xfrm>
          <a:prstGeom prst="rect">
            <a:avLst/>
          </a:prstGeom>
          <a:solidFill>
            <a:schemeClr val="accent6">
              <a:lumMod val="20000"/>
              <a:lumOff val="80000"/>
            </a:schemeClr>
          </a:solidFill>
          <a:scene3d>
            <a:camera prst="orthographicFront"/>
            <a:lightRig rig="threePt" dir="t"/>
          </a:scene3d>
          <a:sp3d>
            <a:bevelT prst="relaxedInset"/>
          </a:sp3d>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Font typeface="Arial" panose="020B0604020202020204" pitchFamily="34" charset="0"/>
              <a:buNone/>
            </a:pPr>
            <a:r>
              <a:rPr lang="ja-JP" altLang="en-US" sz="3200" dirty="0" smtClean="0">
                <a:solidFill>
                  <a:srgbClr val="444444"/>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③ </a:t>
            </a:r>
            <a:r>
              <a:rPr lang="ja-JP" altLang="en-US" sz="3200" dirty="0">
                <a:solidFill>
                  <a:srgbClr val="444444"/>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タイマ</a:t>
            </a:r>
            <a:r>
              <a:rPr lang="ja-JP" altLang="en-US" sz="3200" dirty="0" smtClean="0">
                <a:solidFill>
                  <a:srgbClr val="444444"/>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ーをつける</a:t>
            </a:r>
            <a:endParaRPr lang="ja-JP" altLang="en-US" sz="3200" dirty="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pic>
        <p:nvPicPr>
          <p:cNvPr id="6" name="図 5"/>
          <p:cNvPicPr>
            <a:picLocks noChangeAspect="1"/>
          </p:cNvPicPr>
          <p:nvPr/>
        </p:nvPicPr>
        <p:blipFill>
          <a:blip r:embed="rId3"/>
          <a:stretch>
            <a:fillRect/>
          </a:stretch>
        </p:blipFill>
        <p:spPr>
          <a:xfrm>
            <a:off x="149677" y="1119471"/>
            <a:ext cx="3248025" cy="5267325"/>
          </a:xfrm>
          <a:prstGeom prst="rect">
            <a:avLst/>
          </a:prstGeom>
          <a:effectLst>
            <a:outerShdw blurRad="50800" dist="38100" dir="2700000" algn="tl" rotWithShape="0">
              <a:prstClr val="black">
                <a:alpha val="40000"/>
              </a:prstClr>
            </a:outerShdw>
          </a:effectLst>
        </p:spPr>
      </p:pic>
      <p:sp>
        <p:nvSpPr>
          <p:cNvPr id="7" name="角丸四角形 6"/>
          <p:cNvSpPr/>
          <p:nvPr/>
        </p:nvSpPr>
        <p:spPr>
          <a:xfrm>
            <a:off x="112001" y="5155323"/>
            <a:ext cx="680855" cy="568757"/>
          </a:xfrm>
          <a:prstGeom prst="roundRect">
            <a:avLst/>
          </a:prstGeom>
          <a:noFill/>
          <a:ln w="762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797436" y="1923393"/>
            <a:ext cx="1252081" cy="346842"/>
          </a:xfrm>
          <a:prstGeom prst="roundRect">
            <a:avLst/>
          </a:prstGeom>
          <a:noFill/>
          <a:ln w="762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p:cNvPicPr>
            <a:picLocks noChangeAspect="1"/>
          </p:cNvPicPr>
          <p:nvPr/>
        </p:nvPicPr>
        <p:blipFill>
          <a:blip r:embed="rId4"/>
          <a:stretch>
            <a:fillRect/>
          </a:stretch>
        </p:blipFill>
        <p:spPr>
          <a:xfrm>
            <a:off x="2697276" y="1757887"/>
            <a:ext cx="3072904" cy="3474046"/>
          </a:xfrm>
          <a:prstGeom prst="rect">
            <a:avLst/>
          </a:prstGeom>
          <a:effectLst>
            <a:outerShdw blurRad="50800" dist="38100" dir="2700000" algn="tl" rotWithShape="0">
              <a:prstClr val="black">
                <a:alpha val="40000"/>
              </a:prstClr>
            </a:outerShdw>
          </a:effectLst>
        </p:spPr>
      </p:pic>
      <p:pic>
        <p:nvPicPr>
          <p:cNvPr id="10" name="図 9"/>
          <p:cNvPicPr>
            <a:picLocks noChangeAspect="1"/>
          </p:cNvPicPr>
          <p:nvPr/>
        </p:nvPicPr>
        <p:blipFill>
          <a:blip r:embed="rId5"/>
          <a:stretch>
            <a:fillRect/>
          </a:stretch>
        </p:blipFill>
        <p:spPr>
          <a:xfrm>
            <a:off x="6041405" y="1681277"/>
            <a:ext cx="2987844" cy="3627266"/>
          </a:xfrm>
          <a:prstGeom prst="rect">
            <a:avLst/>
          </a:prstGeom>
          <a:effectLst>
            <a:outerShdw blurRad="50800" dist="38100" dir="2700000" algn="tl" rotWithShape="0">
              <a:prstClr val="black">
                <a:alpha val="40000"/>
              </a:prstClr>
            </a:outerShdw>
          </a:effectLst>
        </p:spPr>
      </p:pic>
      <p:sp>
        <p:nvSpPr>
          <p:cNvPr id="11" name="下矢印 10"/>
          <p:cNvSpPr/>
          <p:nvPr/>
        </p:nvSpPr>
        <p:spPr>
          <a:xfrm rot="16200000">
            <a:off x="2359691" y="3311410"/>
            <a:ext cx="625844" cy="367000"/>
          </a:xfrm>
          <a:prstGeom prst="downArrow">
            <a:avLst/>
          </a:prstGeom>
          <a:solidFill>
            <a:srgbClr val="FFFF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タイトル 1"/>
          <p:cNvSpPr txBox="1">
            <a:spLocks/>
          </p:cNvSpPr>
          <p:nvPr/>
        </p:nvSpPr>
        <p:spPr>
          <a:xfrm>
            <a:off x="4064887" y="477861"/>
            <a:ext cx="4838237" cy="635506"/>
          </a:xfrm>
          <a:prstGeom prst="rect">
            <a:avLst/>
          </a:prstGeom>
          <a:solidFill>
            <a:schemeClr val="accent6">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kumimoji="1" sz="2400">
                <a:solidFill>
                  <a:schemeClr val="lt1"/>
                </a:solidFill>
                <a:latin typeface="ＭＳ Ｐゴシック" panose="020B0600070205080204" pitchFamily="50" charset="-128"/>
                <a:ea typeface="ＭＳ Ｐゴシック" panose="020B060007020508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sz="3600" dirty="0" smtClean="0">
                <a:solidFill>
                  <a:srgbClr val="FFFF00"/>
                </a:solidFill>
                <a:effectLst>
                  <a:outerShdw blurRad="38100" dist="38100" dir="2700000" algn="tl">
                    <a:srgbClr val="000000">
                      <a:alpha val="43137"/>
                    </a:srgbClr>
                  </a:outerShdw>
                </a:effectLst>
              </a:rPr>
              <a:t>変数</a:t>
            </a:r>
            <a:r>
              <a:rPr lang="ja-JP" altLang="en-US" sz="3600" dirty="0" smtClean="0">
                <a:effectLst>
                  <a:outerShdw blurRad="38100" dist="38100" dir="2700000" algn="tl">
                    <a:srgbClr val="000000">
                      <a:alpha val="43137"/>
                    </a:srgbClr>
                  </a:outerShdw>
                </a:effectLst>
              </a:rPr>
              <a:t>「タイマー」をつくる</a:t>
            </a:r>
            <a:r>
              <a:rPr lang="ja-JP" altLang="en-US" sz="3600" dirty="0"/>
              <a:t>　</a:t>
            </a:r>
          </a:p>
        </p:txBody>
      </p:sp>
      <p:sp>
        <p:nvSpPr>
          <p:cNvPr id="14" name="角丸四角形 13"/>
          <p:cNvSpPr/>
          <p:nvPr/>
        </p:nvSpPr>
        <p:spPr>
          <a:xfrm>
            <a:off x="3105254" y="2711670"/>
            <a:ext cx="2298458" cy="470316"/>
          </a:xfrm>
          <a:prstGeom prst="roundRect">
            <a:avLst/>
          </a:prstGeom>
          <a:noFill/>
          <a:ln w="762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4836292" y="4552325"/>
            <a:ext cx="681640" cy="429577"/>
          </a:xfrm>
          <a:prstGeom prst="roundRect">
            <a:avLst/>
          </a:prstGeom>
          <a:noFill/>
          <a:ln w="762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15"/>
          <p:cNvSpPr/>
          <p:nvPr/>
        </p:nvSpPr>
        <p:spPr>
          <a:xfrm>
            <a:off x="6041405" y="2537465"/>
            <a:ext cx="2987844" cy="2771077"/>
          </a:xfrm>
          <a:prstGeom prst="roundRect">
            <a:avLst>
              <a:gd name="adj" fmla="val 6426"/>
            </a:avLst>
          </a:prstGeom>
          <a:noFill/>
          <a:ln w="762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下矢印 11"/>
          <p:cNvSpPr/>
          <p:nvPr/>
        </p:nvSpPr>
        <p:spPr>
          <a:xfrm rot="16200000">
            <a:off x="5523431" y="3311409"/>
            <a:ext cx="625844" cy="367000"/>
          </a:xfrm>
          <a:prstGeom prst="downArrow">
            <a:avLst/>
          </a:prstGeom>
          <a:solidFill>
            <a:srgbClr val="FFFF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矢印コネクタ 16"/>
          <p:cNvCxnSpPr/>
          <p:nvPr/>
        </p:nvCxnSpPr>
        <p:spPr>
          <a:xfrm flipV="1">
            <a:off x="677917" y="2270235"/>
            <a:ext cx="472966" cy="288508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a:off x="3831022" y="3181986"/>
            <a:ext cx="1119350" cy="137033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4" name="図 23"/>
          <p:cNvPicPr>
            <a:picLocks noChangeAspect="1"/>
          </p:cNvPicPr>
          <p:nvPr/>
        </p:nvPicPr>
        <p:blipFill rotWithShape="1">
          <a:blip r:embed="rId6" cstate="print">
            <a:extLst>
              <a:ext uri="{28A0092B-C50C-407E-A947-70E740481C1C}">
                <a14:useLocalDpi xmlns:a14="http://schemas.microsoft.com/office/drawing/2010/main" val="0"/>
              </a:ext>
            </a:extLst>
          </a:blip>
          <a:srcRect b="35052"/>
          <a:stretch/>
        </p:blipFill>
        <p:spPr>
          <a:xfrm>
            <a:off x="4796975" y="5166176"/>
            <a:ext cx="1620964" cy="1380695"/>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4169055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down)">
                                      <p:cBhvr>
                                        <p:cTn id="11" dur="500"/>
                                        <p:tgtEl>
                                          <p:spTgt spid="17"/>
                                        </p:tgtEl>
                                      </p:cBhvr>
                                    </p:animEffect>
                                  </p:childTnLst>
                                </p:cTn>
                              </p:par>
                            </p:childTnLst>
                          </p:cTn>
                        </p:par>
                        <p:par>
                          <p:cTn id="12" fill="hold">
                            <p:stCondLst>
                              <p:cond delay="2500"/>
                            </p:stCondLst>
                            <p:childTnLst>
                              <p:par>
                                <p:cTn id="13" presetID="21"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1)">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par>
                          <p:cTn id="25" fill="hold">
                            <p:stCondLst>
                              <p:cond delay="1000"/>
                            </p:stCondLst>
                            <p:childTnLst>
                              <p:par>
                                <p:cTn id="26" presetID="21" presetClass="entr" presetSubtype="1"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heel(1)">
                                      <p:cBhvr>
                                        <p:cTn id="28" dur="2000"/>
                                        <p:tgtEl>
                                          <p:spTgt spid="14"/>
                                        </p:tgtEl>
                                      </p:cBhvr>
                                    </p:animEffect>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up)">
                                      <p:cBhvr>
                                        <p:cTn id="32" dur="500"/>
                                        <p:tgtEl>
                                          <p:spTgt spid="20"/>
                                        </p:tgtEl>
                                      </p:cBhvr>
                                    </p:animEffect>
                                  </p:childTnLst>
                                </p:cTn>
                              </p:par>
                            </p:childTnLst>
                          </p:cTn>
                        </p:par>
                        <p:par>
                          <p:cTn id="33" fill="hold">
                            <p:stCondLst>
                              <p:cond delay="3500"/>
                            </p:stCondLst>
                            <p:childTnLst>
                              <p:par>
                                <p:cTn id="34" presetID="21" presetClass="entr" presetSubtype="1"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heel(1)">
                                      <p:cBhvr>
                                        <p:cTn id="36" dur="20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childTnLst>
                          </p:cTn>
                        </p:par>
                        <p:par>
                          <p:cTn id="46" fill="hold">
                            <p:stCondLst>
                              <p:cond delay="1000"/>
                            </p:stCondLst>
                            <p:childTnLst>
                              <p:par>
                                <p:cTn id="47" presetID="21" presetClass="entr" presetSubtype="1"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heel(1)">
                                      <p:cBhvr>
                                        <p:cTn id="49" dur="2000"/>
                                        <p:tgtEl>
                                          <p:spTgt spid="16"/>
                                        </p:tgtEl>
                                      </p:cBhvr>
                                    </p:animEffect>
                                  </p:childTnLst>
                                </p:cTn>
                              </p:par>
                            </p:childTnLst>
                          </p:cTn>
                        </p:par>
                        <p:par>
                          <p:cTn id="50" fill="hold">
                            <p:stCondLst>
                              <p:cond delay="3000"/>
                            </p:stCondLst>
                            <p:childTnLst>
                              <p:par>
                                <p:cTn id="51" presetID="10" presetClass="entr" presetSubtype="0" fill="hold"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4" grpId="0" animBg="1"/>
      <p:bldP spid="15" grpId="0" animBg="1"/>
      <p:bldP spid="16"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D638FA8-802B-4CC3-821C-FEAAB671A0D4}" type="slidenum">
              <a:rPr kumimoji="1" lang="ja-JP" altLang="en-US" smtClean="0"/>
              <a:t>13</a:t>
            </a:fld>
            <a:endParaRPr kumimoji="1" lang="ja-JP" altLang="en-US"/>
          </a:p>
        </p:txBody>
      </p:sp>
      <p:sp>
        <p:nvSpPr>
          <p:cNvPr id="5" name="コンテンツ プレースホルダー 4"/>
          <p:cNvSpPr txBox="1">
            <a:spLocks/>
          </p:cNvSpPr>
          <p:nvPr/>
        </p:nvSpPr>
        <p:spPr>
          <a:xfrm>
            <a:off x="149677" y="477861"/>
            <a:ext cx="3681344" cy="535531"/>
          </a:xfrm>
          <a:prstGeom prst="rect">
            <a:avLst/>
          </a:prstGeom>
          <a:solidFill>
            <a:schemeClr val="accent6">
              <a:lumMod val="20000"/>
              <a:lumOff val="80000"/>
            </a:schemeClr>
          </a:solidFill>
          <a:scene3d>
            <a:camera prst="orthographicFront"/>
            <a:lightRig rig="threePt" dir="t"/>
          </a:scene3d>
          <a:sp3d>
            <a:bevelT prst="relaxedInset"/>
          </a:sp3d>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Font typeface="Arial" panose="020B0604020202020204" pitchFamily="34" charset="0"/>
              <a:buNone/>
            </a:pPr>
            <a:r>
              <a:rPr lang="ja-JP" altLang="en-US" sz="3200" dirty="0" smtClean="0">
                <a:solidFill>
                  <a:srgbClr val="444444"/>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③ </a:t>
            </a:r>
            <a:r>
              <a:rPr lang="ja-JP" altLang="en-US" sz="3200" dirty="0">
                <a:solidFill>
                  <a:srgbClr val="444444"/>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タイマ</a:t>
            </a:r>
            <a:r>
              <a:rPr lang="ja-JP" altLang="en-US" sz="3200" dirty="0" smtClean="0">
                <a:solidFill>
                  <a:srgbClr val="444444"/>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ーをつける</a:t>
            </a:r>
            <a:endParaRPr lang="ja-JP" altLang="en-US" sz="3200" dirty="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pic>
        <p:nvPicPr>
          <p:cNvPr id="7" name="図 6"/>
          <p:cNvPicPr>
            <a:picLocks noChangeAspect="1"/>
          </p:cNvPicPr>
          <p:nvPr/>
        </p:nvPicPr>
        <p:blipFill>
          <a:blip r:embed="rId5">
            <a:clrChange>
              <a:clrFrom>
                <a:srgbClr val="F9F9F9"/>
              </a:clrFrom>
              <a:clrTo>
                <a:srgbClr val="F9F9F9">
                  <a:alpha val="0"/>
                </a:srgbClr>
              </a:clrTo>
            </a:clrChange>
          </a:blip>
          <a:stretch>
            <a:fillRect/>
          </a:stretch>
        </p:blipFill>
        <p:spPr>
          <a:xfrm>
            <a:off x="149677" y="1157450"/>
            <a:ext cx="4627275" cy="3861611"/>
          </a:xfrm>
          <a:prstGeom prst="rect">
            <a:avLst/>
          </a:prstGeom>
        </p:spPr>
      </p:pic>
      <p:sp>
        <p:nvSpPr>
          <p:cNvPr id="8" name="線吹き出し 1 (枠付き) 7"/>
          <p:cNvSpPr/>
          <p:nvPr/>
        </p:nvSpPr>
        <p:spPr>
          <a:xfrm>
            <a:off x="4932604" y="1157450"/>
            <a:ext cx="3612305" cy="1025980"/>
          </a:xfrm>
          <a:prstGeom prst="borderCallout1">
            <a:avLst>
              <a:gd name="adj1" fmla="val 38750"/>
              <a:gd name="adj2" fmla="val 1311"/>
              <a:gd name="adj3" fmla="val 116500"/>
              <a:gd name="adj4" fmla="val -35172"/>
            </a:avLst>
          </a:prstGeom>
          <a:ln w="57150"/>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ja-JP" altLang="en-US" sz="2800" dirty="0"/>
              <a:t>最初</a:t>
            </a:r>
            <a:r>
              <a:rPr kumimoji="1" lang="ja-JP" altLang="en-US" sz="2800" dirty="0" smtClean="0"/>
              <a:t>に，タイマーを</a:t>
            </a:r>
            <a:endParaRPr kumimoji="1" lang="en-US" altLang="ja-JP" sz="2800" dirty="0" smtClean="0"/>
          </a:p>
          <a:p>
            <a:pPr algn="ctr"/>
            <a:r>
              <a:rPr kumimoji="1" lang="ja-JP" altLang="en-US" sz="2800" b="1" dirty="0">
                <a:solidFill>
                  <a:srgbClr val="FFFF00"/>
                </a:solidFill>
                <a:effectLst>
                  <a:outerShdw blurRad="38100" dist="38100" dir="2700000" algn="tl">
                    <a:srgbClr val="000000">
                      <a:alpha val="43137"/>
                    </a:srgbClr>
                  </a:outerShdw>
                </a:effectLst>
              </a:rPr>
              <a:t>リセット</a:t>
            </a:r>
            <a:r>
              <a:rPr kumimoji="1" lang="ja-JP" altLang="en-US" sz="2800" b="1" dirty="0" smtClean="0">
                <a:solidFill>
                  <a:srgbClr val="FFFF00"/>
                </a:solidFill>
                <a:effectLst>
                  <a:outerShdw blurRad="38100" dist="38100" dir="2700000" algn="tl">
                    <a:srgbClr val="000000">
                      <a:alpha val="43137"/>
                    </a:srgbClr>
                  </a:outerShdw>
                </a:effectLst>
              </a:rPr>
              <a:t>する。</a:t>
            </a:r>
            <a:endParaRPr kumimoji="1" lang="ja-JP" altLang="en-US" sz="2800" b="1" dirty="0">
              <a:solidFill>
                <a:srgbClr val="FFFF00"/>
              </a:solidFill>
              <a:effectLst>
                <a:outerShdw blurRad="38100" dist="38100" dir="2700000" algn="tl">
                  <a:srgbClr val="000000">
                    <a:alpha val="43137"/>
                  </a:srgbClr>
                </a:outerShdw>
              </a:effectLst>
            </a:endParaRPr>
          </a:p>
        </p:txBody>
      </p:sp>
      <p:sp>
        <p:nvSpPr>
          <p:cNvPr id="9" name="線吹き出し 1 (枠付き) 8"/>
          <p:cNvSpPr/>
          <p:nvPr/>
        </p:nvSpPr>
        <p:spPr>
          <a:xfrm>
            <a:off x="4279211" y="2407347"/>
            <a:ext cx="3981920" cy="1025980"/>
          </a:xfrm>
          <a:prstGeom prst="borderCallout1">
            <a:avLst>
              <a:gd name="adj1" fmla="val 38750"/>
              <a:gd name="adj2" fmla="val 1311"/>
              <a:gd name="adj3" fmla="val 107280"/>
              <a:gd name="adj4" fmla="val -48333"/>
            </a:avLst>
          </a:prstGeom>
          <a:ln w="57150"/>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ja-JP" altLang="en-US" sz="2800" b="1" dirty="0" smtClean="0">
                <a:solidFill>
                  <a:srgbClr val="FFFF00"/>
                </a:solidFill>
                <a:effectLst>
                  <a:outerShdw blurRad="38100" dist="38100" dir="2700000" algn="tl">
                    <a:srgbClr val="000000">
                      <a:alpha val="43137"/>
                    </a:srgbClr>
                  </a:outerShdw>
                </a:effectLst>
              </a:rPr>
              <a:t>１</a:t>
            </a:r>
            <a:r>
              <a:rPr kumimoji="1" lang="ja-JP" altLang="en-US" sz="2800" b="1" dirty="0">
                <a:solidFill>
                  <a:srgbClr val="FFFF00"/>
                </a:solidFill>
                <a:effectLst>
                  <a:outerShdw blurRad="38100" dist="38100" dir="2700000" algn="tl">
                    <a:srgbClr val="000000">
                      <a:alpha val="43137"/>
                    </a:srgbClr>
                  </a:outerShdw>
                </a:effectLst>
              </a:rPr>
              <a:t>秒</a:t>
            </a:r>
            <a:r>
              <a:rPr kumimoji="1" lang="ja-JP" altLang="en-US" sz="2800" b="1" dirty="0" smtClean="0">
                <a:solidFill>
                  <a:srgbClr val="FFFF00"/>
                </a:solidFill>
                <a:effectLst>
                  <a:outerShdw blurRad="38100" dist="38100" dir="2700000" algn="tl">
                    <a:srgbClr val="000000">
                      <a:alpha val="43137"/>
                    </a:srgbClr>
                  </a:outerShdw>
                </a:effectLst>
              </a:rPr>
              <a:t>ずつ</a:t>
            </a:r>
            <a:r>
              <a:rPr kumimoji="1" lang="ja-JP" altLang="en-US" sz="2800" dirty="0" smtClean="0"/>
              <a:t>タイマーが</a:t>
            </a:r>
            <a:endParaRPr kumimoji="1" lang="en-US" altLang="ja-JP" sz="2800" dirty="0" smtClean="0"/>
          </a:p>
          <a:p>
            <a:pPr algn="ctr"/>
            <a:r>
              <a:rPr kumimoji="1" lang="ja-JP" altLang="en-US" sz="2800" dirty="0" smtClean="0"/>
              <a:t>変化するようにする。</a:t>
            </a:r>
            <a:endParaRPr kumimoji="1" lang="en-US" altLang="ja-JP" sz="2800" dirty="0" smtClean="0"/>
          </a:p>
        </p:txBody>
      </p:sp>
      <p:sp>
        <p:nvSpPr>
          <p:cNvPr id="10" name="線吹き出し 1 (枠付き) 9"/>
          <p:cNvSpPr/>
          <p:nvPr/>
        </p:nvSpPr>
        <p:spPr>
          <a:xfrm>
            <a:off x="4932605" y="3713204"/>
            <a:ext cx="3461658" cy="1025980"/>
          </a:xfrm>
          <a:prstGeom prst="borderCallout1">
            <a:avLst>
              <a:gd name="adj1" fmla="val 38750"/>
              <a:gd name="adj2" fmla="val 1311"/>
              <a:gd name="adj3" fmla="val 18156"/>
              <a:gd name="adj4" fmla="val -18489"/>
            </a:avLst>
          </a:prstGeom>
          <a:ln w="57150"/>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ja-JP" altLang="en-US" sz="2800" dirty="0" smtClean="0"/>
              <a:t>数字が</a:t>
            </a:r>
            <a:r>
              <a:rPr kumimoji="1" lang="ja-JP" altLang="en-US" sz="2800" b="1" dirty="0" smtClean="0">
                <a:solidFill>
                  <a:srgbClr val="FFFF00"/>
                </a:solidFill>
                <a:effectLst>
                  <a:outerShdw blurRad="38100" dist="38100" dir="2700000" algn="tl">
                    <a:srgbClr val="000000">
                      <a:alpha val="43137"/>
                    </a:srgbClr>
                  </a:outerShdw>
                </a:effectLst>
              </a:rPr>
              <a:t>１つずつ，</a:t>
            </a:r>
            <a:endParaRPr kumimoji="1" lang="en-US" altLang="ja-JP" sz="2800" b="1" dirty="0" smtClean="0">
              <a:solidFill>
                <a:srgbClr val="FFFF00"/>
              </a:solidFill>
              <a:effectLst>
                <a:outerShdw blurRad="38100" dist="38100" dir="2700000" algn="tl">
                  <a:srgbClr val="000000">
                    <a:alpha val="43137"/>
                  </a:srgbClr>
                </a:outerShdw>
              </a:effectLst>
            </a:endParaRPr>
          </a:p>
          <a:p>
            <a:pPr algn="ctr"/>
            <a:r>
              <a:rPr kumimoji="1" lang="ja-JP" altLang="en-US" sz="2800" b="1" dirty="0" smtClean="0">
                <a:solidFill>
                  <a:srgbClr val="FFFF00"/>
                </a:solidFill>
                <a:effectLst>
                  <a:outerShdw blurRad="38100" dist="38100" dir="2700000" algn="tl">
                    <a:srgbClr val="000000">
                      <a:alpha val="43137"/>
                    </a:srgbClr>
                  </a:outerShdw>
                </a:effectLst>
              </a:rPr>
              <a:t>増える</a:t>
            </a:r>
            <a:r>
              <a:rPr kumimoji="1" lang="ja-JP" altLang="en-US" sz="2800" dirty="0" smtClean="0"/>
              <a:t>ようにする。</a:t>
            </a:r>
            <a:endParaRPr kumimoji="1" lang="ja-JP" altLang="en-US" sz="2800" b="1" dirty="0">
              <a:solidFill>
                <a:srgbClr val="FFFF00"/>
              </a:solidFill>
              <a:effectLst>
                <a:outerShdw blurRad="38100" dist="38100" dir="2700000" algn="tl">
                  <a:srgbClr val="000000">
                    <a:alpha val="43137"/>
                  </a:srgbClr>
                </a:outerShdw>
              </a:effectLst>
            </a:endParaRPr>
          </a:p>
        </p:txBody>
      </p:sp>
      <p:pic>
        <p:nvPicPr>
          <p:cNvPr id="2" name="timer">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6"/>
          <a:srcRect r="17810" b="84053"/>
          <a:stretch/>
        </p:blipFill>
        <p:spPr>
          <a:xfrm>
            <a:off x="995518" y="5115821"/>
            <a:ext cx="8148482" cy="1185751"/>
          </a:xfrm>
          <a:prstGeom prst="rect">
            <a:avLst/>
          </a:prstGeom>
        </p:spPr>
      </p:pic>
      <p:sp>
        <p:nvSpPr>
          <p:cNvPr id="3" name="角丸四角形 2"/>
          <p:cNvSpPr/>
          <p:nvPr/>
        </p:nvSpPr>
        <p:spPr>
          <a:xfrm>
            <a:off x="942706" y="5019061"/>
            <a:ext cx="2608048" cy="736933"/>
          </a:xfrm>
          <a:prstGeom prst="roundRect">
            <a:avLst/>
          </a:prstGeom>
          <a:noFill/>
          <a:ln w="762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9677" y="5177096"/>
            <a:ext cx="1030378" cy="1351316"/>
          </a:xfrm>
          <a:prstGeom prst="rect">
            <a:avLst/>
          </a:prstGeom>
        </p:spPr>
      </p:pic>
    </p:spTree>
    <p:extLst>
      <p:ext uri="{BB962C8B-B14F-4D97-AF65-F5344CB8AC3E}">
        <p14:creationId xmlns:p14="http://schemas.microsoft.com/office/powerpoint/2010/main" val="165422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par>
                          <p:cTn id="21" fill="hold">
                            <p:stCondLst>
                              <p:cond delay="500"/>
                            </p:stCondLst>
                            <p:childTnLst>
                              <p:par>
                                <p:cTn id="22" presetID="21" presetClass="entr" presetSubtype="1"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heel(1)">
                                      <p:cBhvr>
                                        <p:cTn id="24" dur="2000"/>
                                        <p:tgtEl>
                                          <p:spTgt spid="3"/>
                                        </p:tgtEl>
                                      </p:cBhvr>
                                    </p:animEffect>
                                  </p:childTnLst>
                                </p:cTn>
                              </p:par>
                            </p:childTnLst>
                          </p:cTn>
                        </p:par>
                        <p:par>
                          <p:cTn id="25" fill="hold">
                            <p:stCondLst>
                              <p:cond delay="2500"/>
                            </p:stCondLst>
                            <p:childTnLst>
                              <p:par>
                                <p:cTn id="26" presetID="2" presetClass="mediacall" presetSubtype="0" fill="hold" nodeType="afterEffect">
                                  <p:stCondLst>
                                    <p:cond delay="0"/>
                                  </p:stCondLst>
                                  <p:childTnLst>
                                    <p:cmd type="call" cmd="togglePause">
                                      <p:cBhvr>
                                        <p:cTn id="27"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8" fill="hold" display="0">
                  <p:stCondLst>
                    <p:cond delay="indefinite"/>
                  </p:stCondLst>
                </p:cTn>
                <p:tgtEl>
                  <p:spTgt spid="2"/>
                </p:tgtEl>
              </p:cMediaNode>
            </p:video>
          </p:childTnLst>
        </p:cTn>
      </p:par>
    </p:tnLst>
    <p:bldLst>
      <p:bldP spid="8" grpId="0" animBg="1"/>
      <p:bldP spid="9" grpId="0" animBg="1"/>
      <p:bldP spid="10"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D638FA8-802B-4CC3-821C-FEAAB671A0D4}" type="slidenum">
              <a:rPr kumimoji="1" lang="ja-JP" altLang="en-US" smtClean="0"/>
              <a:t>14</a:t>
            </a:fld>
            <a:endParaRPr kumimoji="1" lang="ja-JP" altLang="en-US"/>
          </a:p>
        </p:txBody>
      </p:sp>
      <p:sp>
        <p:nvSpPr>
          <p:cNvPr id="5" name="コンテンツ プレースホルダー 4"/>
          <p:cNvSpPr txBox="1">
            <a:spLocks/>
          </p:cNvSpPr>
          <p:nvPr/>
        </p:nvSpPr>
        <p:spPr>
          <a:xfrm>
            <a:off x="149678" y="477861"/>
            <a:ext cx="5368254" cy="535531"/>
          </a:xfrm>
          <a:prstGeom prst="rect">
            <a:avLst/>
          </a:prstGeom>
          <a:solidFill>
            <a:schemeClr val="accent6">
              <a:lumMod val="20000"/>
              <a:lumOff val="80000"/>
            </a:schemeClr>
          </a:solidFill>
          <a:scene3d>
            <a:camera prst="orthographicFront"/>
            <a:lightRig rig="threePt" dir="t"/>
          </a:scene3d>
          <a:sp3d>
            <a:bevelT prst="relaxedInset"/>
          </a:sp3d>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Font typeface="Arial" panose="020B0604020202020204" pitchFamily="34" charset="0"/>
              <a:buNone/>
            </a:pPr>
            <a:r>
              <a:rPr lang="ja-JP" altLang="en-US" sz="3200" dirty="0">
                <a:solidFill>
                  <a:srgbClr val="444444"/>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④</a:t>
            </a:r>
            <a:r>
              <a:rPr lang="ja-JP" altLang="en-US" sz="3200" dirty="0" smtClean="0">
                <a:solidFill>
                  <a:srgbClr val="444444"/>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スタートの表示をつけよう</a:t>
            </a:r>
            <a:endParaRPr lang="ja-JP" altLang="en-US" sz="3200" dirty="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pic>
        <p:nvPicPr>
          <p:cNvPr id="2" name="図 1"/>
          <p:cNvPicPr>
            <a:picLocks noChangeAspect="1"/>
          </p:cNvPicPr>
          <p:nvPr/>
        </p:nvPicPr>
        <p:blipFill rotWithShape="1">
          <a:blip r:embed="rId3"/>
          <a:srcRect l="34508" t="58926" r="50120" b="4288"/>
          <a:stretch/>
        </p:blipFill>
        <p:spPr>
          <a:xfrm>
            <a:off x="149678" y="1142999"/>
            <a:ext cx="3339738" cy="2247901"/>
          </a:xfrm>
          <a:prstGeom prst="rect">
            <a:avLst/>
          </a:prstGeom>
          <a:effectLst>
            <a:glow rad="101600">
              <a:schemeClr val="accent6">
                <a:lumMod val="50000"/>
                <a:alpha val="60000"/>
              </a:schemeClr>
            </a:glow>
          </a:effectLst>
        </p:spPr>
      </p:pic>
      <p:sp>
        <p:nvSpPr>
          <p:cNvPr id="6" name="角丸四角形 5"/>
          <p:cNvSpPr/>
          <p:nvPr/>
        </p:nvSpPr>
        <p:spPr>
          <a:xfrm>
            <a:off x="2398001" y="2399423"/>
            <a:ext cx="535699" cy="508877"/>
          </a:xfrm>
          <a:prstGeom prst="roundRect">
            <a:avLst>
              <a:gd name="adj" fmla="val 50000"/>
            </a:avLst>
          </a:prstGeom>
          <a:noFill/>
          <a:ln w="762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上矢印 6"/>
          <p:cNvSpPr/>
          <p:nvPr/>
        </p:nvSpPr>
        <p:spPr>
          <a:xfrm rot="14868588">
            <a:off x="2902872" y="2207616"/>
            <a:ext cx="447344" cy="601325"/>
          </a:xfrm>
          <a:prstGeom prst="up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4"/>
          <a:stretch>
            <a:fillRect/>
          </a:stretch>
        </p:blipFill>
        <p:spPr>
          <a:xfrm>
            <a:off x="3855087" y="1142999"/>
            <a:ext cx="4685670" cy="4038601"/>
          </a:xfrm>
          <a:prstGeom prst="rect">
            <a:avLst/>
          </a:prstGeom>
          <a:effectLst>
            <a:glow rad="101600">
              <a:schemeClr val="accent6">
                <a:lumMod val="50000"/>
                <a:alpha val="60000"/>
              </a:schemeClr>
            </a:glow>
          </a:effectLst>
        </p:spPr>
      </p:pic>
      <p:sp>
        <p:nvSpPr>
          <p:cNvPr id="8" name="角丸四角形 7"/>
          <p:cNvSpPr/>
          <p:nvPr/>
        </p:nvSpPr>
        <p:spPr>
          <a:xfrm>
            <a:off x="4252201" y="2752740"/>
            <a:ext cx="535699" cy="508877"/>
          </a:xfrm>
          <a:prstGeom prst="roundRect">
            <a:avLst>
              <a:gd name="adj" fmla="val 50000"/>
            </a:avLst>
          </a:prstGeom>
          <a:noFill/>
          <a:ln w="762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4264901" y="1464506"/>
            <a:ext cx="535699" cy="508877"/>
          </a:xfrm>
          <a:prstGeom prst="roundRect">
            <a:avLst>
              <a:gd name="adj" fmla="val 50000"/>
            </a:avLst>
          </a:prstGeom>
          <a:noFill/>
          <a:ln w="762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下矢印 9"/>
          <p:cNvSpPr/>
          <p:nvPr/>
        </p:nvSpPr>
        <p:spPr>
          <a:xfrm rot="16200000">
            <a:off x="3367103" y="2157439"/>
            <a:ext cx="625844" cy="367000"/>
          </a:xfrm>
          <a:prstGeom prst="downArrow">
            <a:avLst/>
          </a:prstGeom>
          <a:solidFill>
            <a:srgbClr val="FFFF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吹き出し 10"/>
          <p:cNvSpPr/>
          <p:nvPr/>
        </p:nvSpPr>
        <p:spPr>
          <a:xfrm>
            <a:off x="4918529" y="897975"/>
            <a:ext cx="2574471" cy="432085"/>
          </a:xfrm>
          <a:prstGeom prst="wedgeRoundRectCallout">
            <a:avLst>
              <a:gd name="adj1" fmla="val -58236"/>
              <a:gd name="adj2" fmla="val 133524"/>
              <a:gd name="adj3" fmla="val 16667"/>
            </a:avLst>
          </a:prstGeom>
          <a:solidFill>
            <a:srgbClr val="476E2C">
              <a:alpha val="50196"/>
            </a:srgb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2000" b="1" dirty="0" smtClean="0">
                <a:effectLst>
                  <a:outerShdw blurRad="38100" dist="38100" dir="2700000" algn="tl">
                    <a:srgbClr val="000000">
                      <a:alpha val="43137"/>
                    </a:srgbClr>
                  </a:outerShdw>
                </a:effectLst>
              </a:rPr>
              <a:t>テキストの色を設定</a:t>
            </a:r>
            <a:endParaRPr kumimoji="1" lang="en-US" altLang="ja-JP" sz="2000" b="1" dirty="0" smtClean="0">
              <a:effectLst>
                <a:outerShdw blurRad="38100" dist="38100" dir="2700000" algn="tl">
                  <a:srgbClr val="000000">
                    <a:alpha val="43137"/>
                  </a:srgbClr>
                </a:outerShdw>
              </a:effectLst>
            </a:endParaRPr>
          </a:p>
        </p:txBody>
      </p:sp>
      <p:sp>
        <p:nvSpPr>
          <p:cNvPr id="12" name="角丸四角形吹き出し 11"/>
          <p:cNvSpPr/>
          <p:nvPr/>
        </p:nvSpPr>
        <p:spPr>
          <a:xfrm>
            <a:off x="4918529" y="2076193"/>
            <a:ext cx="2041072" cy="432085"/>
          </a:xfrm>
          <a:prstGeom prst="wedgeRoundRectCallout">
            <a:avLst>
              <a:gd name="adj1" fmla="val -58236"/>
              <a:gd name="adj2" fmla="val 133524"/>
              <a:gd name="adj3" fmla="val 16667"/>
            </a:avLst>
          </a:prstGeom>
          <a:solidFill>
            <a:srgbClr val="476E2C">
              <a:alpha val="50196"/>
            </a:srgb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2000" b="1" dirty="0" smtClean="0">
                <a:effectLst>
                  <a:outerShdw blurRad="38100" dist="38100" dir="2700000" algn="tl">
                    <a:srgbClr val="000000">
                      <a:alpha val="43137"/>
                    </a:srgbClr>
                  </a:outerShdw>
                </a:effectLst>
              </a:rPr>
              <a:t>テキストを選択</a:t>
            </a:r>
            <a:endParaRPr kumimoji="1" lang="en-US" altLang="ja-JP" sz="2000" b="1" dirty="0" smtClean="0">
              <a:effectLst>
                <a:outerShdw blurRad="38100" dist="38100" dir="2700000" algn="tl">
                  <a:srgbClr val="000000">
                    <a:alpha val="43137"/>
                  </a:srgbClr>
                </a:outerShdw>
              </a:effectLst>
            </a:endParaRPr>
          </a:p>
        </p:txBody>
      </p:sp>
      <p:pic>
        <p:nvPicPr>
          <p:cNvPr id="13" name="図 12"/>
          <p:cNvPicPr>
            <a:picLocks noChangeAspect="1"/>
          </p:cNvPicPr>
          <p:nvPr/>
        </p:nvPicPr>
        <p:blipFill>
          <a:blip r:embed="rId5"/>
          <a:stretch>
            <a:fillRect/>
          </a:stretch>
        </p:blipFill>
        <p:spPr>
          <a:xfrm>
            <a:off x="254000" y="3657129"/>
            <a:ext cx="3426024" cy="2601771"/>
          </a:xfrm>
          <a:prstGeom prst="rect">
            <a:avLst/>
          </a:prstGeom>
          <a:effectLst>
            <a:glow rad="101600">
              <a:schemeClr val="accent6">
                <a:lumMod val="50000"/>
                <a:alpha val="60000"/>
              </a:schemeClr>
            </a:glow>
          </a:effectLst>
        </p:spPr>
      </p:pic>
      <p:sp>
        <p:nvSpPr>
          <p:cNvPr id="14" name="下矢印 13"/>
          <p:cNvSpPr/>
          <p:nvPr/>
        </p:nvSpPr>
        <p:spPr>
          <a:xfrm rot="5400000">
            <a:off x="3372829" y="4685178"/>
            <a:ext cx="625844" cy="367000"/>
          </a:xfrm>
          <a:prstGeom prst="downArrow">
            <a:avLst/>
          </a:prstGeom>
          <a:solidFill>
            <a:srgbClr val="FFFF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吹き出し 14"/>
          <p:cNvSpPr/>
          <p:nvPr/>
        </p:nvSpPr>
        <p:spPr>
          <a:xfrm>
            <a:off x="2969138" y="5700462"/>
            <a:ext cx="3787262" cy="432085"/>
          </a:xfrm>
          <a:prstGeom prst="wedgeRoundRectCallout">
            <a:avLst>
              <a:gd name="adj1" fmla="val -40727"/>
              <a:gd name="adj2" fmla="val -113372"/>
              <a:gd name="adj3" fmla="val 16667"/>
            </a:avLst>
          </a:prstGeom>
          <a:solidFill>
            <a:srgbClr val="476E2C">
              <a:alpha val="50196"/>
            </a:srgb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2000" b="1" dirty="0" smtClean="0">
                <a:effectLst>
                  <a:outerShdw blurRad="38100" dist="38100" dir="2700000" algn="tl">
                    <a:srgbClr val="000000">
                      <a:alpha val="43137"/>
                    </a:srgbClr>
                  </a:outerShdw>
                </a:effectLst>
              </a:rPr>
              <a:t>大きさや位置・向き等を調整</a:t>
            </a:r>
            <a:endParaRPr kumimoji="1" lang="en-US" altLang="ja-JP" sz="2000" b="1"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03536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2000"/>
                                        <p:tgtEl>
                                          <p:spTgt spid="6"/>
                                        </p:tgtEl>
                                      </p:cBhvr>
                                    </p:animEffect>
                                  </p:childTnLst>
                                </p:cTn>
                              </p:par>
                            </p:childTnLst>
                          </p:cTn>
                        </p:par>
                        <p:par>
                          <p:cTn id="12" fill="hold">
                            <p:stCondLst>
                              <p:cond delay="2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par>
                          <p:cTn id="21" fill="hold">
                            <p:stCondLst>
                              <p:cond delay="500"/>
                            </p:stCondLst>
                            <p:childTnLst>
                              <p:par>
                                <p:cTn id="22" presetID="21" presetClass="entr" presetSubtype="1"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heel(1)">
                                      <p:cBhvr>
                                        <p:cTn id="24" dur="2000"/>
                                        <p:tgtEl>
                                          <p:spTgt spid="8"/>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par>
                          <p:cTn id="29" fill="hold">
                            <p:stCondLst>
                              <p:cond delay="3000"/>
                            </p:stCondLst>
                            <p:childTnLst>
                              <p:par>
                                <p:cTn id="30" presetID="21" presetClass="entr" presetSubtype="1"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heel(1)">
                                      <p:cBhvr>
                                        <p:cTn id="32" dur="2000"/>
                                        <p:tgtEl>
                                          <p:spTgt spid="9"/>
                                        </p:tgtEl>
                                      </p:cBhvr>
                                    </p:animEffect>
                                  </p:childTnLst>
                                </p:cTn>
                              </p:par>
                            </p:childTnLst>
                          </p:cTn>
                        </p:par>
                        <p:par>
                          <p:cTn id="33" fill="hold">
                            <p:stCondLst>
                              <p:cond delay="5000"/>
                            </p:stCondLst>
                            <p:childTnLst>
                              <p:par>
                                <p:cTn id="34" presetID="10" presetClass="entr" presetSubtype="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right)">
                                      <p:cBhvr>
                                        <p:cTn id="41" dur="500"/>
                                        <p:tgtEl>
                                          <p:spTgt spid="14"/>
                                        </p:tgtEl>
                                      </p:cBhvr>
                                    </p:animEffect>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par>
                          <p:cTn id="46" fill="hold">
                            <p:stCondLst>
                              <p:cond delay="1000"/>
                            </p:stCondLst>
                            <p:childTnLst>
                              <p:par>
                                <p:cTn id="47" presetID="10"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D638FA8-802B-4CC3-821C-FEAAB671A0D4}" type="slidenum">
              <a:rPr kumimoji="1" lang="ja-JP" altLang="en-US" smtClean="0"/>
              <a:t>15</a:t>
            </a:fld>
            <a:endParaRPr kumimoji="1" lang="ja-JP" altLang="en-US"/>
          </a:p>
        </p:txBody>
      </p:sp>
      <p:sp>
        <p:nvSpPr>
          <p:cNvPr id="5" name="コンテンツ プレースホルダー 4"/>
          <p:cNvSpPr txBox="1">
            <a:spLocks/>
          </p:cNvSpPr>
          <p:nvPr/>
        </p:nvSpPr>
        <p:spPr>
          <a:xfrm>
            <a:off x="149678" y="477861"/>
            <a:ext cx="5368254" cy="535531"/>
          </a:xfrm>
          <a:prstGeom prst="rect">
            <a:avLst/>
          </a:prstGeom>
          <a:solidFill>
            <a:schemeClr val="accent6">
              <a:lumMod val="20000"/>
              <a:lumOff val="80000"/>
            </a:schemeClr>
          </a:solidFill>
          <a:scene3d>
            <a:camera prst="orthographicFront"/>
            <a:lightRig rig="threePt" dir="t"/>
          </a:scene3d>
          <a:sp3d>
            <a:bevelT prst="relaxedInset"/>
          </a:sp3d>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Font typeface="Arial" panose="020B0604020202020204" pitchFamily="34" charset="0"/>
              <a:buNone/>
            </a:pPr>
            <a:r>
              <a:rPr lang="ja-JP" altLang="en-US" sz="3200" dirty="0">
                <a:solidFill>
                  <a:srgbClr val="444444"/>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④</a:t>
            </a:r>
            <a:r>
              <a:rPr lang="ja-JP" altLang="en-US" sz="3200" dirty="0" smtClean="0">
                <a:solidFill>
                  <a:srgbClr val="444444"/>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スタートの表示をつけよう</a:t>
            </a:r>
            <a:endParaRPr lang="ja-JP" altLang="en-US" sz="3200" dirty="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pic>
        <p:nvPicPr>
          <p:cNvPr id="6" name="図 5"/>
          <p:cNvPicPr>
            <a:picLocks noChangeAspect="1"/>
          </p:cNvPicPr>
          <p:nvPr/>
        </p:nvPicPr>
        <p:blipFill>
          <a:blip r:embed="rId5"/>
          <a:stretch>
            <a:fillRect/>
          </a:stretch>
        </p:blipFill>
        <p:spPr>
          <a:xfrm>
            <a:off x="149679" y="1112838"/>
            <a:ext cx="5368254" cy="2850876"/>
          </a:xfrm>
          <a:prstGeom prst="rect">
            <a:avLst/>
          </a:prstGeom>
          <a:effectLst>
            <a:glow rad="101600">
              <a:schemeClr val="accent6">
                <a:lumMod val="50000"/>
                <a:alpha val="60000"/>
              </a:schemeClr>
            </a:glow>
          </a:effectLst>
        </p:spPr>
      </p:pic>
      <p:sp>
        <p:nvSpPr>
          <p:cNvPr id="7" name="線吹き出し 1 (枠付き) 6"/>
          <p:cNvSpPr/>
          <p:nvPr/>
        </p:nvSpPr>
        <p:spPr>
          <a:xfrm>
            <a:off x="5867400" y="1384299"/>
            <a:ext cx="2969609" cy="1365111"/>
          </a:xfrm>
          <a:prstGeom prst="borderCallout1">
            <a:avLst>
              <a:gd name="adj1" fmla="val 38750"/>
              <a:gd name="adj2" fmla="val 1311"/>
              <a:gd name="adj3" fmla="val 88727"/>
              <a:gd name="adj4" fmla="val -20296"/>
            </a:avLst>
          </a:prstGeom>
          <a:ln w="57150"/>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ja-JP" altLang="en-US" sz="2800" dirty="0" smtClean="0"/>
              <a:t>ゲームが始まったら，</a:t>
            </a:r>
            <a:r>
              <a:rPr kumimoji="1" lang="en-US" altLang="ja-JP" sz="2800" dirty="0" smtClean="0"/>
              <a:t>2</a:t>
            </a:r>
            <a:r>
              <a:rPr kumimoji="1" lang="ja-JP" altLang="en-US" sz="2800" dirty="0" smtClean="0"/>
              <a:t>秒間だけ表示させる。</a:t>
            </a:r>
            <a:endParaRPr kumimoji="1" lang="en-US" altLang="ja-JP" sz="2800" dirty="0" smtClean="0"/>
          </a:p>
        </p:txBody>
      </p:sp>
      <p:pic>
        <p:nvPicPr>
          <p:cNvPr id="10" name="scratchcomplete (1)">
            <a:hlinkClick r:id="" action="ppaction://media"/>
          </p:cNvPr>
          <p:cNvPicPr>
            <a:picLocks noChangeAspect="1"/>
          </p:cNvPicPr>
          <p:nvPr>
            <a:videoFile r:link="rId1"/>
            <p:extLst>
              <p:ext uri="{DAA4B4D4-6D71-4841-9C94-3DE7FCFB9230}">
                <p14:media xmlns:p14="http://schemas.microsoft.com/office/powerpoint/2010/main" r:embed="rId2">
                  <p14:trim st="2077"/>
                </p14:media>
              </p:ext>
            </p:extLst>
          </p:nvPr>
        </p:nvPicPr>
        <p:blipFill>
          <a:blip r:embed="rId6"/>
          <a:stretch>
            <a:fillRect/>
          </a:stretch>
        </p:blipFill>
        <p:spPr>
          <a:xfrm>
            <a:off x="4546600" y="3076575"/>
            <a:ext cx="4419600" cy="3314700"/>
          </a:xfrm>
          <a:prstGeom prst="rect">
            <a:avLst/>
          </a:prstGeom>
          <a:ln w="107950" cap="rnd">
            <a:solidFill>
              <a:srgbClr val="C8C6BD"/>
            </a:solidFill>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171450" prst="hardEdge"/>
            <a:extrusionClr>
              <a:srgbClr val="FFFFFF"/>
            </a:extrusionClr>
          </a:sp3d>
        </p:spPr>
      </p:pic>
      <p:pic>
        <p:nvPicPr>
          <p:cNvPr id="11" name="図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33805" y="3846848"/>
            <a:ext cx="2017595" cy="2646027"/>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208828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500"/>
                            </p:stCondLst>
                            <p:childTnLst>
                              <p:par>
                                <p:cTn id="14" presetID="2" presetClass="mediacall" presetSubtype="0" fill="hold" nodeType="afterEffect">
                                  <p:stCondLst>
                                    <p:cond delay="0"/>
                                  </p:stCondLst>
                                  <p:childTnLst>
                                    <p:cmd type="call" cmd="togglePause">
                                      <p:cBhvr>
                                        <p:cTn id="15"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6" fill="hold" display="0">
                  <p:stCondLst>
                    <p:cond delay="indefinite"/>
                  </p:stCondLst>
                </p:cTn>
                <p:tgtEl>
                  <p:spTgt spid="10"/>
                </p:tgtEl>
              </p:cMediaNode>
            </p:video>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D638FA8-802B-4CC3-821C-FEAAB671A0D4}" type="slidenum">
              <a:rPr kumimoji="1" lang="ja-JP" altLang="en-US" smtClean="0"/>
              <a:t>16</a:t>
            </a:fld>
            <a:endParaRPr kumimoji="1" lang="ja-JP" altLang="en-US"/>
          </a:p>
        </p:txBody>
      </p:sp>
      <p:sp>
        <p:nvSpPr>
          <p:cNvPr id="12" name="タイトル 1"/>
          <p:cNvSpPr txBox="1">
            <a:spLocks/>
          </p:cNvSpPr>
          <p:nvPr/>
        </p:nvSpPr>
        <p:spPr>
          <a:xfrm>
            <a:off x="2353327" y="372228"/>
            <a:ext cx="4613530" cy="567227"/>
          </a:xfrm>
          <a:prstGeom prst="rect">
            <a:avLst/>
          </a:prstGeom>
          <a:solidFill>
            <a:schemeClr val="accent6">
              <a:lumMod val="20000"/>
              <a:lumOff val="80000"/>
            </a:schemeClr>
          </a:solidFill>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3600" b="1" dirty="0">
                <a:solidFill>
                  <a:sysClr val="windowText" lastClr="000000"/>
                </a:solidFill>
                <a:latin typeface="ＭＳ Ｐゴシック" panose="020B0600070205080204" pitchFamily="50" charset="-128"/>
                <a:ea typeface="ＭＳ Ｐゴシック" panose="020B0600070205080204" pitchFamily="50" charset="-128"/>
              </a:rPr>
              <a:t>演習</a:t>
            </a:r>
            <a:r>
              <a:rPr lang="ja-JP" altLang="en-US" sz="3600" b="1" dirty="0" smtClean="0">
                <a:solidFill>
                  <a:sysClr val="windowText" lastClr="000000"/>
                </a:solidFill>
                <a:latin typeface="ＭＳ Ｐゴシック" panose="020B0600070205080204" pitchFamily="50" charset="-128"/>
                <a:ea typeface="ＭＳ Ｐゴシック" panose="020B0600070205080204" pitchFamily="50" charset="-128"/>
              </a:rPr>
              <a:t>のまと</a:t>
            </a:r>
            <a:r>
              <a:rPr lang="ja-JP" altLang="en-US" sz="3600" b="1" dirty="0">
                <a:solidFill>
                  <a:sysClr val="windowText" lastClr="000000"/>
                </a:solidFill>
                <a:latin typeface="ＭＳ Ｐゴシック" panose="020B0600070205080204" pitchFamily="50" charset="-128"/>
                <a:ea typeface="ＭＳ Ｐゴシック" panose="020B0600070205080204" pitchFamily="50" charset="-128"/>
              </a:rPr>
              <a:t>め</a:t>
            </a:r>
            <a:r>
              <a:rPr lang="ja-JP" altLang="en-US" sz="2800" b="1" dirty="0" smtClean="0">
                <a:solidFill>
                  <a:sysClr val="windowText" lastClr="000000"/>
                </a:solidFill>
                <a:latin typeface="ＭＳ Ｐゴシック" panose="020B0600070205080204" pitchFamily="50" charset="-128"/>
                <a:ea typeface="ＭＳ Ｐゴシック" panose="020B0600070205080204" pitchFamily="50" charset="-128"/>
              </a:rPr>
              <a:t>　</a:t>
            </a:r>
            <a:endParaRPr lang="ja-JP" altLang="en-US" sz="2800" b="1" dirty="0">
              <a:solidFill>
                <a:sysClr val="windowText" lastClr="000000"/>
              </a:solidFill>
              <a:latin typeface="ＭＳ Ｐゴシック" panose="020B0600070205080204" pitchFamily="50" charset="-128"/>
              <a:ea typeface="ＭＳ Ｐゴシック" panose="020B0600070205080204" pitchFamily="50" charset="-128"/>
            </a:endParaRPr>
          </a:p>
        </p:txBody>
      </p:sp>
      <p:sp>
        <p:nvSpPr>
          <p:cNvPr id="2" name="正方形/長方形 1"/>
          <p:cNvSpPr/>
          <p:nvPr/>
        </p:nvSpPr>
        <p:spPr>
          <a:xfrm>
            <a:off x="2959145" y="1069544"/>
            <a:ext cx="3401893" cy="646331"/>
          </a:xfrm>
          <a:prstGeom prst="rect">
            <a:avLst/>
          </a:prstGeom>
        </p:spPr>
        <p:txBody>
          <a:bodyPr wrap="none">
            <a:spAutoFit/>
          </a:bodyPr>
          <a:lstStyle/>
          <a:p>
            <a:r>
              <a:rPr lang="ja-JP" altLang="en-US" sz="3600" u="sng" dirty="0">
                <a:latin typeface="ＭＳ Ｐゴシック" panose="020B0600070205080204" pitchFamily="50" charset="-128"/>
                <a:ea typeface="ＭＳ Ｐゴシック" panose="020B0600070205080204" pitchFamily="50" charset="-128"/>
              </a:rPr>
              <a:t>プログラミング</a:t>
            </a:r>
            <a:r>
              <a:rPr lang="ja-JP" altLang="en-US" sz="3600" u="sng" dirty="0" smtClean="0">
                <a:latin typeface="ＭＳ Ｐゴシック" panose="020B0600070205080204" pitchFamily="50" charset="-128"/>
                <a:ea typeface="ＭＳ Ｐゴシック" panose="020B0600070205080204" pitchFamily="50" charset="-128"/>
              </a:rPr>
              <a:t>の</a:t>
            </a:r>
            <a:endParaRPr lang="ja-JP" altLang="en-US" sz="3600" u="sng" dirty="0"/>
          </a:p>
        </p:txBody>
      </p:sp>
      <p:sp>
        <p:nvSpPr>
          <p:cNvPr id="3" name="正方形/長方形 2"/>
          <p:cNvSpPr/>
          <p:nvPr/>
        </p:nvSpPr>
        <p:spPr>
          <a:xfrm>
            <a:off x="1104038" y="2137054"/>
            <a:ext cx="1483098" cy="707886"/>
          </a:xfrm>
          <a:prstGeom prst="rect">
            <a:avLst/>
          </a:prstGeom>
          <a:solidFill>
            <a:schemeClr val="accent6">
              <a:lumMod val="50000"/>
            </a:schemeClr>
          </a:solidFill>
          <a:ln>
            <a:noFill/>
          </a:ln>
          <a:effectLst>
            <a:outerShdw blurRad="184150" dist="241300" dir="11520000" sx="110000" sy="110000" algn="ctr">
              <a:srgbClr val="000000">
                <a:alpha val="18000"/>
              </a:srgbClr>
            </a:outerShdw>
          </a:effectLst>
          <a:scene3d>
            <a:camera prst="perspectiveAbove"/>
            <a:lightRig rig="flood" dir="t">
              <a:rot lat="0" lon="0" rev="13800000"/>
            </a:lightRig>
          </a:scene3d>
          <a:sp3d extrusionH="107950" prstMaterial="plastic">
            <a:bevelT w="82550" h="63500" prst="divot"/>
            <a:bevelB/>
          </a:sp3d>
        </p:spPr>
        <p:txBody>
          <a:bodyPr wrap="none">
            <a:spAutoFit/>
          </a:bodyPr>
          <a:lstStyle/>
          <a:p>
            <a:r>
              <a:rPr lang="ja-JP" altLang="en-US" sz="40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楽しさ</a:t>
            </a:r>
            <a:endParaRPr lang="ja-JP" altLang="en-US" sz="4000" b="1" dirty="0">
              <a:solidFill>
                <a:schemeClr val="bg1"/>
              </a:solidFill>
              <a:effectLst>
                <a:outerShdw blurRad="38100" dist="38100" dir="2700000" algn="tl">
                  <a:srgbClr val="000000">
                    <a:alpha val="43137"/>
                  </a:srgbClr>
                </a:outerShdw>
              </a:effectLst>
            </a:endParaRPr>
          </a:p>
        </p:txBody>
      </p:sp>
      <p:sp>
        <p:nvSpPr>
          <p:cNvPr id="10" name="正方形/長方形 9"/>
          <p:cNvSpPr/>
          <p:nvPr/>
        </p:nvSpPr>
        <p:spPr>
          <a:xfrm>
            <a:off x="3753639" y="2138353"/>
            <a:ext cx="1608133" cy="707886"/>
          </a:xfrm>
          <a:prstGeom prst="rect">
            <a:avLst/>
          </a:prstGeom>
          <a:solidFill>
            <a:schemeClr val="accent6">
              <a:lumMod val="50000"/>
            </a:schemeClr>
          </a:solidFill>
          <a:ln>
            <a:noFill/>
          </a:ln>
          <a:effectLst>
            <a:outerShdw blurRad="184150" dist="241300" dir="11520000" sx="110000" sy="110000" algn="ctr">
              <a:srgbClr val="000000">
                <a:alpha val="18000"/>
              </a:srgbClr>
            </a:outerShdw>
          </a:effectLst>
          <a:scene3d>
            <a:camera prst="perspectiveAbove"/>
            <a:lightRig rig="flood" dir="t">
              <a:rot lat="0" lon="0" rev="13800000"/>
            </a:lightRig>
          </a:scene3d>
          <a:sp3d extrusionH="107950" prstMaterial="plastic">
            <a:bevelT w="82550" h="63500" prst="divot"/>
            <a:bevelB/>
          </a:sp3d>
        </p:spPr>
        <p:txBody>
          <a:bodyPr wrap="none">
            <a:spAutoFit/>
          </a:bodyPr>
          <a:lstStyle/>
          <a:p>
            <a:r>
              <a:rPr lang="ja-JP" altLang="en-US" sz="40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面白さ</a:t>
            </a:r>
          </a:p>
        </p:txBody>
      </p:sp>
      <p:sp>
        <p:nvSpPr>
          <p:cNvPr id="13" name="正方形/長方形 12"/>
          <p:cNvSpPr/>
          <p:nvPr/>
        </p:nvSpPr>
        <p:spPr>
          <a:xfrm>
            <a:off x="6528275" y="2137054"/>
            <a:ext cx="1728358" cy="707886"/>
          </a:xfrm>
          <a:prstGeom prst="rect">
            <a:avLst/>
          </a:prstGeom>
          <a:solidFill>
            <a:schemeClr val="accent6">
              <a:lumMod val="50000"/>
            </a:schemeClr>
          </a:solidFill>
          <a:ln>
            <a:noFill/>
          </a:ln>
          <a:effectLst>
            <a:outerShdw blurRad="184150" dist="241300" dir="11520000" sx="110000" sy="110000" algn="ctr">
              <a:srgbClr val="000000">
                <a:alpha val="18000"/>
              </a:srgbClr>
            </a:outerShdw>
          </a:effectLst>
          <a:scene3d>
            <a:camera prst="perspectiveAbove"/>
            <a:lightRig rig="flood" dir="t">
              <a:rot lat="0" lon="0" rev="13800000"/>
            </a:lightRig>
          </a:scene3d>
          <a:sp3d extrusionH="107950" prstMaterial="plastic">
            <a:bevelT w="82550" h="63500" prst="divot"/>
            <a:bevelB/>
          </a:sp3d>
        </p:spPr>
        <p:txBody>
          <a:bodyPr wrap="none">
            <a:spAutoFit/>
          </a:bodyPr>
          <a:lstStyle/>
          <a:p>
            <a:r>
              <a:rPr lang="ja-JP" altLang="en-US" sz="40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達成感</a:t>
            </a:r>
          </a:p>
        </p:txBody>
      </p:sp>
      <p:sp>
        <p:nvSpPr>
          <p:cNvPr id="14" name="テキスト ボックス 13"/>
          <p:cNvSpPr txBox="1"/>
          <p:nvPr/>
        </p:nvSpPr>
        <p:spPr>
          <a:xfrm>
            <a:off x="792856" y="3162300"/>
            <a:ext cx="7604572" cy="3046988"/>
          </a:xfrm>
          <a:prstGeom prst="rect">
            <a:avLst/>
          </a:prstGeom>
          <a:solidFill>
            <a:schemeClr val="accent6">
              <a:lumMod val="20000"/>
              <a:lumOff val="80000"/>
            </a:schemeClr>
          </a:solidFill>
        </p:spPr>
        <p:txBody>
          <a:bodyPr wrap="square" rtlCol="0">
            <a:spAutoFit/>
          </a:bodyPr>
          <a:lstStyle/>
          <a:p>
            <a:r>
              <a:rPr kumimoji="1" lang="ja-JP" altLang="en-US" sz="3200" dirty="0" smtClean="0"/>
              <a:t>　こんなことがしたい。</a:t>
            </a:r>
            <a:endParaRPr kumimoji="1" lang="en-US" altLang="ja-JP" sz="3200" dirty="0" smtClean="0"/>
          </a:p>
          <a:p>
            <a:r>
              <a:rPr kumimoji="1" lang="ja-JP" altLang="en-US" sz="3200" dirty="0"/>
              <a:t>　</a:t>
            </a:r>
            <a:r>
              <a:rPr kumimoji="1" lang="ja-JP" altLang="en-US" sz="3200" dirty="0" smtClean="0"/>
              <a:t>こんなこともできるんだ。</a:t>
            </a:r>
            <a:endParaRPr kumimoji="1" lang="en-US" altLang="ja-JP" sz="3200" dirty="0" smtClean="0"/>
          </a:p>
          <a:p>
            <a:r>
              <a:rPr kumimoji="1" lang="ja-JP" altLang="en-US" sz="3200" dirty="0"/>
              <a:t>　</a:t>
            </a:r>
            <a:r>
              <a:rPr kumimoji="1" lang="ja-JP" altLang="en-US" sz="3200" dirty="0" smtClean="0"/>
              <a:t>もっとこうしたい。</a:t>
            </a:r>
            <a:endParaRPr kumimoji="1" lang="en-US" altLang="ja-JP" sz="3200" dirty="0" smtClean="0"/>
          </a:p>
          <a:p>
            <a:r>
              <a:rPr kumimoji="1" lang="ja-JP" altLang="en-US" sz="3200" dirty="0"/>
              <a:t>　</a:t>
            </a:r>
            <a:r>
              <a:rPr kumimoji="1" lang="ja-JP" altLang="en-US" sz="3200" dirty="0" smtClean="0"/>
              <a:t>どうして，うまくできないのかな。</a:t>
            </a:r>
            <a:endParaRPr kumimoji="1" lang="en-US" altLang="ja-JP" sz="3200" dirty="0" smtClean="0"/>
          </a:p>
          <a:p>
            <a:r>
              <a:rPr kumimoji="1" lang="ja-JP" altLang="en-US" sz="3200" dirty="0"/>
              <a:t>　</a:t>
            </a:r>
            <a:r>
              <a:rPr kumimoji="1" lang="ja-JP" altLang="en-US" sz="3200" dirty="0" smtClean="0"/>
              <a:t>もしかすると，こうすればいいかな。　</a:t>
            </a:r>
            <a:endParaRPr kumimoji="1" lang="en-US" altLang="ja-JP" sz="3200" dirty="0" smtClean="0"/>
          </a:p>
          <a:p>
            <a:r>
              <a:rPr kumimoji="1" lang="ja-JP" altLang="en-US" sz="3200" dirty="0"/>
              <a:t>　</a:t>
            </a:r>
            <a:r>
              <a:rPr kumimoji="1" lang="ja-JP" altLang="en-US" sz="3200" dirty="0" smtClean="0"/>
              <a:t>やった，できたぞ！</a:t>
            </a:r>
            <a:endParaRPr kumimoji="1" lang="ja-JP" altLang="en-US" sz="3200" dirty="0"/>
          </a:p>
        </p:txBody>
      </p:sp>
    </p:spTree>
    <p:extLst>
      <p:ext uri="{BB962C8B-B14F-4D97-AF65-F5344CB8AC3E}">
        <p14:creationId xmlns:p14="http://schemas.microsoft.com/office/powerpoint/2010/main" val="1913460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D638FA8-802B-4CC3-821C-FEAAB671A0D4}" type="slidenum">
              <a:rPr kumimoji="1" lang="ja-JP" altLang="en-US" smtClean="0"/>
              <a:t>2</a:t>
            </a:fld>
            <a:endParaRPr kumimoji="1" lang="ja-JP" altLang="en-US"/>
          </a:p>
        </p:txBody>
      </p:sp>
      <p:sp>
        <p:nvSpPr>
          <p:cNvPr id="5" name="タイトル 1"/>
          <p:cNvSpPr txBox="1">
            <a:spLocks/>
          </p:cNvSpPr>
          <p:nvPr/>
        </p:nvSpPr>
        <p:spPr>
          <a:xfrm>
            <a:off x="166189" y="452314"/>
            <a:ext cx="2954382" cy="549172"/>
          </a:xfrm>
          <a:prstGeom prst="rect">
            <a:avLst/>
          </a:prstGeom>
          <a:solidFill>
            <a:schemeClr val="accent6">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kumimoji="1" sz="2400">
                <a:solidFill>
                  <a:schemeClr val="lt1"/>
                </a:solidFill>
                <a:latin typeface="ＭＳ Ｐゴシック" panose="020B0600070205080204" pitchFamily="50" charset="-128"/>
                <a:ea typeface="ＭＳ Ｐゴシック" panose="020B060007020508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sz="3200" dirty="0" smtClean="0">
                <a:effectLst>
                  <a:outerShdw blurRad="38100" dist="38100" dir="2700000" algn="tl">
                    <a:srgbClr val="000000">
                      <a:alpha val="43137"/>
                    </a:srgbClr>
                  </a:outerShdw>
                </a:effectLst>
              </a:rPr>
              <a:t>実現すること</a:t>
            </a:r>
            <a:r>
              <a:rPr lang="ja-JP" altLang="en-US" sz="3200" dirty="0"/>
              <a:t>　</a:t>
            </a:r>
          </a:p>
        </p:txBody>
      </p:sp>
      <p:sp>
        <p:nvSpPr>
          <p:cNvPr id="9" name="正方形/長方形 8"/>
          <p:cNvSpPr/>
          <p:nvPr/>
        </p:nvSpPr>
        <p:spPr>
          <a:xfrm>
            <a:off x="166189" y="1202811"/>
            <a:ext cx="8844804" cy="3566001"/>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4400" b="1" dirty="0" smtClean="0">
                <a:solidFill>
                  <a:schemeClr val="tx1"/>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　マウスで</a:t>
            </a:r>
            <a:r>
              <a:rPr kumimoji="1" lang="ja-JP" altLang="en-US" sz="4400" b="1" dirty="0" smtClean="0">
                <a:solidFill>
                  <a:srgbClr val="FF0000"/>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スクラッチキャット</a:t>
            </a:r>
            <a:r>
              <a:rPr kumimoji="1" lang="ja-JP" altLang="en-US" sz="4400" b="1" dirty="0" err="1" smtClean="0">
                <a:solidFill>
                  <a:schemeClr val="tx1"/>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をを</a:t>
            </a:r>
            <a:r>
              <a:rPr kumimoji="1" lang="ja-JP" altLang="en-US" sz="4400" b="1" dirty="0" smtClean="0">
                <a:solidFill>
                  <a:schemeClr val="tx1"/>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動かして，追いかけてくる</a:t>
            </a:r>
            <a:endParaRPr kumimoji="1" lang="en-US" altLang="ja-JP" sz="4400" b="1" dirty="0" smtClean="0">
              <a:solidFill>
                <a:schemeClr val="tx1"/>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endParaRPr>
          </a:p>
          <a:p>
            <a:r>
              <a:rPr kumimoji="1" lang="ja-JP" altLang="en-US" sz="4400" b="1" dirty="0" smtClean="0">
                <a:solidFill>
                  <a:srgbClr val="FF0000"/>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おばけ　　</a:t>
            </a:r>
            <a:r>
              <a:rPr kumimoji="1" lang="ja-JP" altLang="en-US" sz="4400" b="1" dirty="0" smtClean="0">
                <a:solidFill>
                  <a:schemeClr val="tx1"/>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から逃げよう！</a:t>
            </a:r>
            <a:endParaRPr kumimoji="1" lang="en-US" altLang="ja-JP" sz="4400" b="1" dirty="0" smtClean="0">
              <a:solidFill>
                <a:schemeClr val="tx1"/>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endParaRPr>
          </a:p>
          <a:p>
            <a:r>
              <a:rPr kumimoji="1" lang="ja-JP" altLang="en-US" sz="4400" b="1" dirty="0">
                <a:solidFill>
                  <a:schemeClr val="tx1"/>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　</a:t>
            </a:r>
            <a:r>
              <a:rPr kumimoji="1" lang="ja-JP" altLang="en-US" sz="4400" b="1" dirty="0" smtClean="0">
                <a:solidFill>
                  <a:schemeClr val="tx1"/>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もし，おばけにつかまったら，動きが止まるようにしよう！</a:t>
            </a:r>
            <a:endParaRPr kumimoji="1" lang="en-US" altLang="ja-JP" sz="4400" b="1" dirty="0" smtClean="0">
              <a:solidFill>
                <a:schemeClr val="tx1"/>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endParaRPr>
          </a:p>
        </p:txBody>
      </p:sp>
      <p:pic>
        <p:nvPicPr>
          <p:cNvPr id="11" name="図 10"/>
          <p:cNvPicPr>
            <a:picLocks noChangeAspect="1"/>
          </p:cNvPicPr>
          <p:nvPr/>
        </p:nvPicPr>
        <p:blipFill rotWithShape="1">
          <a:blip r:embed="rId3">
            <a:extLst>
              <a:ext uri="{28A0092B-C50C-407E-A947-70E740481C1C}">
                <a14:useLocalDpi xmlns:a14="http://schemas.microsoft.com/office/drawing/2010/main" val="0"/>
              </a:ext>
            </a:extLst>
          </a:blip>
          <a:srcRect b="25042"/>
          <a:stretch/>
        </p:blipFill>
        <p:spPr>
          <a:xfrm>
            <a:off x="6752034" y="4129678"/>
            <a:ext cx="2391966" cy="2358208"/>
          </a:xfrm>
          <a:prstGeom prst="rect">
            <a:avLst/>
          </a:prstGeom>
        </p:spPr>
      </p:pic>
      <p:sp>
        <p:nvSpPr>
          <p:cNvPr id="12" name="正方形/長方形 11"/>
          <p:cNvSpPr/>
          <p:nvPr/>
        </p:nvSpPr>
        <p:spPr>
          <a:xfrm rot="1202683">
            <a:off x="7715755" y="4414869"/>
            <a:ext cx="1210588" cy="707886"/>
          </a:xfrm>
          <a:prstGeom prst="rect">
            <a:avLst/>
          </a:prstGeom>
          <a:noFill/>
        </p:spPr>
        <p:txBody>
          <a:bodyPr wrap="none" lIns="91440" tIns="45720" rIns="91440" bIns="45720">
            <a:spAutoFit/>
          </a:bodyPr>
          <a:lstStyle/>
          <a:p>
            <a:pPr algn="ctr"/>
            <a:r>
              <a:rPr lang="ja-JP" altLang="en-US" sz="4000" b="0" cap="none" spc="0" dirty="0" smtClean="0">
                <a:ln w="0"/>
                <a:solidFill>
                  <a:srgbClr val="FF0000"/>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t>課題</a:t>
            </a:r>
            <a:endParaRPr lang="ja-JP" altLang="en-US" sz="4000" b="0" cap="none" spc="0" dirty="0">
              <a:ln w="0"/>
              <a:solidFill>
                <a:srgbClr val="FF0000"/>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endParaRPr>
          </a:p>
        </p:txBody>
      </p:sp>
      <p:pic>
        <p:nvPicPr>
          <p:cNvPr id="2" name="図 1"/>
          <p:cNvPicPr>
            <a:picLocks noChangeAspect="1"/>
          </p:cNvPicPr>
          <p:nvPr/>
        </p:nvPicPr>
        <p:blipFill>
          <a:blip r:embed="rId4"/>
          <a:stretch>
            <a:fillRect/>
          </a:stretch>
        </p:blipFill>
        <p:spPr>
          <a:xfrm>
            <a:off x="8112042" y="1246353"/>
            <a:ext cx="753808" cy="829189"/>
          </a:xfrm>
          <a:prstGeom prst="rect">
            <a:avLst/>
          </a:prstGeom>
        </p:spPr>
      </p:pic>
      <p:pic>
        <p:nvPicPr>
          <p:cNvPr id="3" name="図 2"/>
          <p:cNvPicPr>
            <a:picLocks noChangeAspect="1"/>
          </p:cNvPicPr>
          <p:nvPr/>
        </p:nvPicPr>
        <p:blipFill>
          <a:blip r:embed="rId5"/>
          <a:stretch>
            <a:fillRect/>
          </a:stretch>
        </p:blipFill>
        <p:spPr>
          <a:xfrm>
            <a:off x="2075544" y="2661771"/>
            <a:ext cx="699860" cy="781239"/>
          </a:xfrm>
          <a:prstGeom prst="rect">
            <a:avLst/>
          </a:prstGeom>
        </p:spPr>
      </p:pic>
    </p:spTree>
    <p:extLst>
      <p:ext uri="{BB962C8B-B14F-4D97-AF65-F5344CB8AC3E}">
        <p14:creationId xmlns:p14="http://schemas.microsoft.com/office/powerpoint/2010/main" val="38974355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D638FA8-802B-4CC3-821C-FEAAB671A0D4}" type="slidenum">
              <a:rPr kumimoji="1" lang="ja-JP" altLang="en-US" smtClean="0"/>
              <a:t>3</a:t>
            </a:fld>
            <a:endParaRPr kumimoji="1" lang="ja-JP" altLang="en-US"/>
          </a:p>
        </p:txBody>
      </p:sp>
      <p:sp>
        <p:nvSpPr>
          <p:cNvPr id="5" name="タイトル 1"/>
          <p:cNvSpPr txBox="1">
            <a:spLocks/>
          </p:cNvSpPr>
          <p:nvPr/>
        </p:nvSpPr>
        <p:spPr>
          <a:xfrm>
            <a:off x="120656" y="554286"/>
            <a:ext cx="6773630" cy="549427"/>
          </a:xfrm>
          <a:prstGeom prst="rect">
            <a:avLst/>
          </a:prstGeom>
          <a:solidFill>
            <a:schemeClr val="accent6">
              <a:lumMod val="40000"/>
              <a:lumOff val="60000"/>
            </a:schemeClr>
          </a:solidFill>
          <a:effectLst>
            <a:outerShdw blurRad="50800" dist="38100" dir="5400000" algn="t" rotWithShape="0">
              <a:prstClr val="black">
                <a:alpha val="40000"/>
              </a:prstClr>
            </a:outerShdw>
          </a:effectLst>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3200" b="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①</a:t>
            </a:r>
            <a:r>
              <a:rPr lang="ja-JP" altLang="en-US" sz="3200" b="1" dirty="0" smtClean="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スクラッチキャット</a:t>
            </a:r>
            <a:r>
              <a:rPr lang="ja-JP" altLang="en-US" sz="3200" b="1" dirty="0" smtClean="0">
                <a:solidFill>
                  <a:schemeClr val="accent6">
                    <a:lumMod val="50000"/>
                  </a:schemeClr>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をマウスで動かす</a:t>
            </a:r>
            <a:r>
              <a:rPr lang="ja-JP" altLang="en-US" sz="3200" b="1" dirty="0" smtClean="0">
                <a:solidFill>
                  <a:sysClr val="windowText" lastClr="000000"/>
                </a:solidFill>
                <a:latin typeface="ＭＳ Ｐゴシック" panose="020B0600070205080204" pitchFamily="50" charset="-128"/>
                <a:ea typeface="ＭＳ Ｐゴシック" panose="020B0600070205080204" pitchFamily="50" charset="-128"/>
              </a:rPr>
              <a:t>　</a:t>
            </a:r>
            <a:endParaRPr lang="ja-JP" altLang="en-US" sz="3200" b="1" dirty="0">
              <a:solidFill>
                <a:sysClr val="windowText" lastClr="000000"/>
              </a:solidFill>
              <a:latin typeface="ＭＳ Ｐゴシック" panose="020B0600070205080204" pitchFamily="50" charset="-128"/>
              <a:ea typeface="ＭＳ Ｐゴシック" panose="020B0600070205080204" pitchFamily="50" charset="-128"/>
            </a:endParaRPr>
          </a:p>
        </p:txBody>
      </p:sp>
      <p:pic>
        <p:nvPicPr>
          <p:cNvPr id="6" name="図 5"/>
          <p:cNvPicPr>
            <a:picLocks noChangeAspect="1"/>
          </p:cNvPicPr>
          <p:nvPr/>
        </p:nvPicPr>
        <p:blipFill>
          <a:blip r:embed="rId3">
            <a:clrChange>
              <a:clrFrom>
                <a:srgbClr val="F9F9F9"/>
              </a:clrFrom>
              <a:clrTo>
                <a:srgbClr val="F9F9F9">
                  <a:alpha val="0"/>
                </a:srgbClr>
              </a:clrTo>
            </a:clrChange>
          </a:blip>
          <a:stretch>
            <a:fillRect/>
          </a:stretch>
        </p:blipFill>
        <p:spPr>
          <a:xfrm>
            <a:off x="120656" y="2206171"/>
            <a:ext cx="3918804" cy="4170817"/>
          </a:xfrm>
          <a:prstGeom prst="rect">
            <a:avLst/>
          </a:prstGeom>
        </p:spPr>
      </p:pic>
      <p:sp>
        <p:nvSpPr>
          <p:cNvPr id="7" name="線吹き出し 1 (枠付き) 6"/>
          <p:cNvSpPr/>
          <p:nvPr/>
        </p:nvSpPr>
        <p:spPr>
          <a:xfrm>
            <a:off x="4869542" y="2612571"/>
            <a:ext cx="3461658" cy="1025980"/>
          </a:xfrm>
          <a:prstGeom prst="borderCallout1">
            <a:avLst>
              <a:gd name="adj1" fmla="val 38750"/>
              <a:gd name="adj2" fmla="val 1311"/>
              <a:gd name="adj3" fmla="val 116500"/>
              <a:gd name="adj4" fmla="val -30786"/>
            </a:avLst>
          </a:prstGeom>
          <a:ln w="57150"/>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ja-JP" altLang="en-US" sz="2000" dirty="0" smtClean="0"/>
              <a:t>マウスポインタに，</a:t>
            </a:r>
            <a:endParaRPr kumimoji="1" lang="en-US" altLang="ja-JP" sz="2000" dirty="0" smtClean="0"/>
          </a:p>
          <a:p>
            <a:pPr algn="ctr"/>
            <a:r>
              <a:rPr kumimoji="1" lang="ja-JP" altLang="en-US" sz="2000" dirty="0" smtClean="0"/>
              <a:t>スクラッチキャットが</a:t>
            </a:r>
            <a:endParaRPr kumimoji="1" lang="en-US" altLang="ja-JP" sz="2000" dirty="0" smtClean="0"/>
          </a:p>
          <a:p>
            <a:pPr algn="ctr"/>
            <a:r>
              <a:rPr kumimoji="1" lang="ja-JP" altLang="en-US" sz="2000" b="1" dirty="0" smtClean="0">
                <a:solidFill>
                  <a:srgbClr val="FFFF00"/>
                </a:solidFill>
                <a:effectLst>
                  <a:outerShdw blurRad="38100" dist="38100" dir="2700000" algn="tl">
                    <a:srgbClr val="000000">
                      <a:alpha val="43137"/>
                    </a:srgbClr>
                  </a:outerShdw>
                </a:effectLst>
              </a:rPr>
              <a:t>くっつくようにする。</a:t>
            </a:r>
            <a:endParaRPr kumimoji="1" lang="ja-JP" altLang="en-US" sz="2000" b="1" dirty="0">
              <a:solidFill>
                <a:srgbClr val="FFFF00"/>
              </a:solidFill>
              <a:effectLst>
                <a:outerShdw blurRad="38100" dist="38100" dir="2700000" algn="tl">
                  <a:srgbClr val="000000">
                    <a:alpha val="43137"/>
                  </a:srgbClr>
                </a:outerShdw>
              </a:effectLst>
            </a:endParaRPr>
          </a:p>
        </p:txBody>
      </p:sp>
      <p:sp>
        <p:nvSpPr>
          <p:cNvPr id="8" name="線吹き出し 1 (枠付き) 7"/>
          <p:cNvSpPr/>
          <p:nvPr/>
        </p:nvSpPr>
        <p:spPr>
          <a:xfrm>
            <a:off x="4869542" y="3928722"/>
            <a:ext cx="3461658" cy="725714"/>
          </a:xfrm>
          <a:prstGeom prst="borderCallout1">
            <a:avLst>
              <a:gd name="adj1" fmla="val 38750"/>
              <a:gd name="adj2" fmla="val 1311"/>
              <a:gd name="adj3" fmla="val 72500"/>
              <a:gd name="adj4" fmla="val -63491"/>
            </a:avLst>
          </a:prstGeom>
          <a:ln w="57150"/>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ja-JP" altLang="en-US" sz="2000" dirty="0" smtClean="0"/>
              <a:t>スクラッチキャットが，</a:t>
            </a:r>
            <a:endParaRPr kumimoji="1" lang="en-US" altLang="ja-JP" sz="2000" dirty="0" smtClean="0"/>
          </a:p>
          <a:p>
            <a:pPr algn="ctr"/>
            <a:r>
              <a:rPr kumimoji="1" lang="ja-JP" altLang="en-US" sz="2000" b="1" dirty="0" smtClean="0">
                <a:solidFill>
                  <a:srgbClr val="FFFF00"/>
                </a:solidFill>
                <a:effectLst>
                  <a:outerShdw blurRad="38100" dist="38100" dir="2700000" algn="tl">
                    <a:srgbClr val="000000">
                      <a:alpha val="43137"/>
                    </a:srgbClr>
                  </a:outerShdw>
                </a:effectLst>
              </a:rPr>
              <a:t>走っているように見せる。</a:t>
            </a:r>
            <a:endParaRPr kumimoji="1" lang="ja-JP" altLang="en-US" sz="2000" b="1" dirty="0">
              <a:solidFill>
                <a:srgbClr val="FFFF00"/>
              </a:solidFill>
              <a:effectLst>
                <a:outerShdw blurRad="38100" dist="38100" dir="2700000" algn="tl">
                  <a:srgbClr val="000000">
                    <a:alpha val="43137"/>
                  </a:srgbClr>
                </a:outerShdw>
              </a:effectLst>
            </a:endParaRPr>
          </a:p>
        </p:txBody>
      </p:sp>
      <p:sp>
        <p:nvSpPr>
          <p:cNvPr id="9" name="右中かっこ 8"/>
          <p:cNvSpPr/>
          <p:nvPr/>
        </p:nvSpPr>
        <p:spPr>
          <a:xfrm>
            <a:off x="3660705" y="4721960"/>
            <a:ext cx="508000" cy="1141981"/>
          </a:xfrm>
          <a:prstGeom prst="rightBrace">
            <a:avLst>
              <a:gd name="adj1" fmla="val 34047"/>
              <a:gd name="adj2" fmla="val 49213"/>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線吹き出し 1 (枠付き) 9"/>
          <p:cNvSpPr/>
          <p:nvPr/>
        </p:nvSpPr>
        <p:spPr>
          <a:xfrm>
            <a:off x="4869542" y="4973635"/>
            <a:ext cx="3461658" cy="725714"/>
          </a:xfrm>
          <a:prstGeom prst="borderCallout1">
            <a:avLst>
              <a:gd name="adj1" fmla="val 38750"/>
              <a:gd name="adj2" fmla="val 1311"/>
              <a:gd name="adj3" fmla="val 42500"/>
              <a:gd name="adj4" fmla="val -14853"/>
            </a:avLst>
          </a:prstGeom>
          <a:ln w="57150"/>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ja-JP" altLang="en-US" sz="2000" dirty="0" smtClean="0"/>
              <a:t>スクラッチキャットの向きを，</a:t>
            </a:r>
            <a:r>
              <a:rPr kumimoji="1" lang="ja-JP" altLang="en-US" sz="2000" b="1" dirty="0" smtClean="0">
                <a:solidFill>
                  <a:srgbClr val="FFFF00"/>
                </a:solidFill>
                <a:effectLst>
                  <a:outerShdw blurRad="38100" dist="38100" dir="2700000" algn="tl">
                    <a:srgbClr val="000000">
                      <a:alpha val="43137"/>
                    </a:srgbClr>
                  </a:outerShdw>
                </a:effectLst>
              </a:rPr>
              <a:t>逃げる方向に向ける。</a:t>
            </a:r>
            <a:endParaRPr kumimoji="1" lang="ja-JP" altLang="en-US" sz="2000" b="1" dirty="0">
              <a:solidFill>
                <a:srgbClr val="FFFF00"/>
              </a:solidFill>
              <a:effectLst>
                <a:outerShdw blurRad="38100" dist="38100" dir="2700000" algn="tl">
                  <a:srgbClr val="000000">
                    <a:alpha val="43137"/>
                  </a:srgbClr>
                </a:outerShdw>
              </a:effectLst>
            </a:endParaRPr>
          </a:p>
        </p:txBody>
      </p:sp>
      <p:pic>
        <p:nvPicPr>
          <p:cNvPr id="11" name="図 10"/>
          <p:cNvPicPr>
            <a:picLocks noChangeAspect="1"/>
          </p:cNvPicPr>
          <p:nvPr/>
        </p:nvPicPr>
        <p:blipFill>
          <a:blip r:embed="rId4"/>
          <a:stretch>
            <a:fillRect/>
          </a:stretch>
        </p:blipFill>
        <p:spPr>
          <a:xfrm flipH="1">
            <a:off x="2917371" y="2206171"/>
            <a:ext cx="1122089" cy="1264464"/>
          </a:xfrm>
          <a:prstGeom prst="rect">
            <a:avLst/>
          </a:prstGeom>
        </p:spPr>
      </p:pic>
      <p:sp>
        <p:nvSpPr>
          <p:cNvPr id="12" name="正方形/長方形 11"/>
          <p:cNvSpPr/>
          <p:nvPr/>
        </p:nvSpPr>
        <p:spPr>
          <a:xfrm>
            <a:off x="120656" y="1362555"/>
            <a:ext cx="6193058" cy="584775"/>
          </a:xfrm>
          <a:prstGeom prst="rect">
            <a:avLst/>
          </a:prstGeom>
          <a:solidFill>
            <a:schemeClr val="accent6">
              <a:lumMod val="20000"/>
              <a:lumOff val="80000"/>
            </a:schemeClr>
          </a:solidFill>
        </p:spPr>
        <p:txBody>
          <a:bodyPr wrap="square">
            <a:spAutoFit/>
          </a:bodyPr>
          <a:lstStyle/>
          <a:p>
            <a:pPr algn="ctr"/>
            <a:r>
              <a:rPr lang="ja-JP" altLang="en-US" sz="3200" dirty="0" smtClean="0">
                <a:solidFill>
                  <a:srgbClr val="444444"/>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スクラッチキャットのスクリプト </a:t>
            </a:r>
            <a:r>
              <a:rPr lang="ja-JP" altLang="en-US" sz="3200" dirty="0" smtClean="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例</a:t>
            </a:r>
            <a:endParaRPr lang="ja-JP" altLang="en-US" sz="3200" dirty="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1142799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D638FA8-802B-4CC3-821C-FEAAB671A0D4}" type="slidenum">
              <a:rPr kumimoji="1" lang="ja-JP" altLang="en-US" smtClean="0"/>
              <a:t>4</a:t>
            </a:fld>
            <a:endParaRPr kumimoji="1" lang="ja-JP" altLang="en-US"/>
          </a:p>
        </p:txBody>
      </p:sp>
      <p:sp>
        <p:nvSpPr>
          <p:cNvPr id="5" name="タイトル 1"/>
          <p:cNvSpPr txBox="1">
            <a:spLocks/>
          </p:cNvSpPr>
          <p:nvPr/>
        </p:nvSpPr>
        <p:spPr>
          <a:xfrm>
            <a:off x="120656" y="554287"/>
            <a:ext cx="8704030" cy="577828"/>
          </a:xfrm>
          <a:prstGeom prst="rect">
            <a:avLst/>
          </a:prstGeom>
          <a:solidFill>
            <a:schemeClr val="accent6">
              <a:lumMod val="40000"/>
              <a:lumOff val="60000"/>
            </a:schemeClr>
          </a:solidFill>
          <a:effectLst>
            <a:outerShdw blurRad="50800" dist="38100" dir="5400000" algn="t" rotWithShape="0">
              <a:prstClr val="black">
                <a:alpha val="40000"/>
              </a:prstClr>
            </a:outerShdw>
          </a:effectLst>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3600" b="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②</a:t>
            </a:r>
            <a:r>
              <a:rPr lang="ja-JP" altLang="en-US" sz="3600" b="1" dirty="0" smtClean="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おばけ</a:t>
            </a:r>
            <a:r>
              <a:rPr lang="ja-JP" altLang="en-US" sz="3600" b="1" dirty="0" smtClean="0">
                <a:solidFill>
                  <a:schemeClr val="accent6">
                    <a:lumMod val="50000"/>
                  </a:schemeClr>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が，スクラッチキャットを追いかける</a:t>
            </a:r>
            <a:endParaRPr lang="ja-JP" altLang="en-US" sz="3600" b="1" dirty="0">
              <a:solidFill>
                <a:sysClr val="windowText" lastClr="000000"/>
              </a:solidFill>
              <a:latin typeface="ＭＳ Ｐゴシック" panose="020B0600070205080204" pitchFamily="50" charset="-128"/>
              <a:ea typeface="ＭＳ Ｐゴシック" panose="020B0600070205080204" pitchFamily="50" charset="-128"/>
            </a:endParaRPr>
          </a:p>
        </p:txBody>
      </p:sp>
      <p:sp>
        <p:nvSpPr>
          <p:cNvPr id="6" name="正方形/長方形 5"/>
          <p:cNvSpPr/>
          <p:nvPr/>
        </p:nvSpPr>
        <p:spPr>
          <a:xfrm>
            <a:off x="120656" y="1275469"/>
            <a:ext cx="6193058" cy="584775"/>
          </a:xfrm>
          <a:prstGeom prst="rect">
            <a:avLst/>
          </a:prstGeom>
          <a:solidFill>
            <a:schemeClr val="accent6">
              <a:lumMod val="20000"/>
              <a:lumOff val="80000"/>
            </a:schemeClr>
          </a:solidFill>
        </p:spPr>
        <p:txBody>
          <a:bodyPr wrap="square">
            <a:spAutoFit/>
          </a:bodyPr>
          <a:lstStyle/>
          <a:p>
            <a:pPr algn="ctr"/>
            <a:r>
              <a:rPr lang="ja-JP" altLang="en-US" sz="3200" dirty="0" smtClean="0">
                <a:solidFill>
                  <a:srgbClr val="444444"/>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「おばけ」のスプライトを追加する。</a:t>
            </a:r>
            <a:endParaRPr lang="ja-JP" altLang="en-US" sz="3200" dirty="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pic>
        <p:nvPicPr>
          <p:cNvPr id="7" name="図 6"/>
          <p:cNvPicPr>
            <a:picLocks noChangeAspect="1"/>
          </p:cNvPicPr>
          <p:nvPr/>
        </p:nvPicPr>
        <p:blipFill rotWithShape="1">
          <a:blip r:embed="rId3"/>
          <a:srcRect l="71195" t="18056" b="5643"/>
          <a:stretch/>
        </p:blipFill>
        <p:spPr>
          <a:xfrm>
            <a:off x="144698" y="1927172"/>
            <a:ext cx="3020765" cy="4498775"/>
          </a:xfrm>
          <a:prstGeom prst="rect">
            <a:avLst/>
          </a:prstGeom>
          <a:effectLst>
            <a:glow rad="101600">
              <a:schemeClr val="accent6">
                <a:lumMod val="50000"/>
                <a:alpha val="60000"/>
              </a:schemeClr>
            </a:glow>
          </a:effectLst>
        </p:spPr>
      </p:pic>
      <p:pic>
        <p:nvPicPr>
          <p:cNvPr id="8" name="図 7"/>
          <p:cNvPicPr>
            <a:picLocks noChangeAspect="1"/>
          </p:cNvPicPr>
          <p:nvPr/>
        </p:nvPicPr>
        <p:blipFill>
          <a:blip r:embed="rId4"/>
          <a:stretch>
            <a:fillRect/>
          </a:stretch>
        </p:blipFill>
        <p:spPr>
          <a:xfrm>
            <a:off x="3451792" y="2003598"/>
            <a:ext cx="4479244" cy="2945465"/>
          </a:xfrm>
          <a:prstGeom prst="rect">
            <a:avLst/>
          </a:prstGeom>
          <a:effectLst>
            <a:glow rad="101600">
              <a:schemeClr val="accent6">
                <a:lumMod val="50000"/>
                <a:alpha val="60000"/>
              </a:schemeClr>
            </a:glow>
          </a:effectLst>
        </p:spPr>
      </p:pic>
      <p:sp>
        <p:nvSpPr>
          <p:cNvPr id="10" name="楕円 9"/>
          <p:cNvSpPr/>
          <p:nvPr/>
        </p:nvSpPr>
        <p:spPr>
          <a:xfrm>
            <a:off x="2135866" y="5979684"/>
            <a:ext cx="485838" cy="513191"/>
          </a:xfrm>
          <a:prstGeom prst="ellipse">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上矢印 10"/>
          <p:cNvSpPr/>
          <p:nvPr/>
        </p:nvSpPr>
        <p:spPr>
          <a:xfrm rot="13900738">
            <a:off x="2561785" y="5595115"/>
            <a:ext cx="447344" cy="601325"/>
          </a:xfrm>
          <a:prstGeom prst="up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下矢印 11"/>
          <p:cNvSpPr/>
          <p:nvPr/>
        </p:nvSpPr>
        <p:spPr>
          <a:xfrm rot="16200000">
            <a:off x="3012194" y="3513554"/>
            <a:ext cx="625844" cy="367000"/>
          </a:xfrm>
          <a:prstGeom prst="downArrow">
            <a:avLst/>
          </a:prstGeom>
          <a:solidFill>
            <a:srgbClr val="FFFF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3527277" y="3813917"/>
            <a:ext cx="1043526" cy="1135146"/>
          </a:xfrm>
          <a:prstGeom prst="roundRect">
            <a:avLst/>
          </a:prstGeom>
          <a:noFill/>
          <a:ln w="762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吹き出し 15"/>
          <p:cNvSpPr/>
          <p:nvPr/>
        </p:nvSpPr>
        <p:spPr>
          <a:xfrm>
            <a:off x="4756988" y="2809801"/>
            <a:ext cx="3930925" cy="638629"/>
          </a:xfrm>
          <a:prstGeom prst="wedgeRoundRectCallout">
            <a:avLst>
              <a:gd name="adj1" fmla="val -59832"/>
              <a:gd name="adj2" fmla="val 139773"/>
              <a:gd name="adj3" fmla="val 16667"/>
            </a:avLst>
          </a:prstGeom>
          <a:solidFill>
            <a:srgbClr val="476E2C">
              <a:alpha val="50196"/>
            </a:srgb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2000" b="1" dirty="0">
                <a:effectLst>
                  <a:outerShdw blurRad="38100" dist="38100" dir="2700000" algn="tl">
                    <a:srgbClr val="000000">
                      <a:alpha val="43137"/>
                    </a:srgbClr>
                  </a:outerShdw>
                </a:effectLst>
              </a:rPr>
              <a:t>追加</a:t>
            </a:r>
            <a:r>
              <a:rPr kumimoji="1" lang="ja-JP" altLang="en-US" sz="2000" b="1" dirty="0" smtClean="0">
                <a:effectLst>
                  <a:outerShdw blurRad="38100" dist="38100" dir="2700000" algn="tl">
                    <a:srgbClr val="000000">
                      <a:alpha val="43137"/>
                    </a:srgbClr>
                  </a:outerShdw>
                </a:effectLst>
              </a:rPr>
              <a:t>したいスプライトを選ぶ。</a:t>
            </a:r>
            <a:endParaRPr kumimoji="1" lang="ja-JP" altLang="en-US" sz="2000" b="1" dirty="0">
              <a:effectLst>
                <a:outerShdw blurRad="38100" dist="38100" dir="2700000" algn="tl">
                  <a:srgbClr val="000000">
                    <a:alpha val="43137"/>
                  </a:srgbClr>
                </a:outerShdw>
              </a:effectLst>
            </a:endParaRPr>
          </a:p>
        </p:txBody>
      </p:sp>
      <p:pic>
        <p:nvPicPr>
          <p:cNvPr id="2" name="図 1"/>
          <p:cNvPicPr>
            <a:picLocks noChangeAspect="1"/>
          </p:cNvPicPr>
          <p:nvPr/>
        </p:nvPicPr>
        <p:blipFill>
          <a:blip r:embed="rId5"/>
          <a:stretch>
            <a:fillRect/>
          </a:stretch>
        </p:blipFill>
        <p:spPr>
          <a:xfrm>
            <a:off x="6421674" y="4818549"/>
            <a:ext cx="2403012" cy="1430630"/>
          </a:xfrm>
          <a:prstGeom prst="rect">
            <a:avLst/>
          </a:prstGeom>
          <a:effectLst>
            <a:glow rad="101600">
              <a:schemeClr val="accent6">
                <a:lumMod val="50000"/>
                <a:alpha val="60000"/>
              </a:schemeClr>
            </a:glow>
          </a:effectLst>
        </p:spPr>
      </p:pic>
      <p:sp>
        <p:nvSpPr>
          <p:cNvPr id="15" name="角丸四角形 14"/>
          <p:cNvSpPr/>
          <p:nvPr/>
        </p:nvSpPr>
        <p:spPr>
          <a:xfrm>
            <a:off x="7695602" y="4889509"/>
            <a:ext cx="1043526" cy="1288709"/>
          </a:xfrm>
          <a:prstGeom prst="roundRect">
            <a:avLst/>
          </a:prstGeom>
          <a:noFill/>
          <a:ln w="762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下矢印 13"/>
          <p:cNvSpPr/>
          <p:nvPr/>
        </p:nvSpPr>
        <p:spPr>
          <a:xfrm rot="17926628">
            <a:off x="5979989" y="4653843"/>
            <a:ext cx="625844" cy="817798"/>
          </a:xfrm>
          <a:prstGeom prst="downArrow">
            <a:avLst/>
          </a:prstGeom>
          <a:solidFill>
            <a:srgbClr val="FFFF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9901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21" presetClass="entr" presetSubtype="1"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heel(1)">
                                      <p:cBhvr>
                                        <p:cTn id="23" dur="2000"/>
                                        <p:tgtEl>
                                          <p:spTgt spid="13"/>
                                        </p:tgtEl>
                                      </p:cBhvr>
                                    </p:animEffect>
                                  </p:childTnLst>
                                </p:cTn>
                              </p:par>
                            </p:childTnLst>
                          </p:cTn>
                        </p:par>
                        <p:par>
                          <p:cTn id="24" fill="hold">
                            <p:stCondLst>
                              <p:cond delay="4000"/>
                            </p:stCondLst>
                            <p:childTnLst>
                              <p:par>
                                <p:cTn id="25" presetID="10" presetClass="entr" presetSubtype="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par>
                          <p:cTn id="32" fill="hold">
                            <p:stCondLst>
                              <p:cond delay="5000"/>
                            </p:stCondLst>
                            <p:childTnLst>
                              <p:par>
                                <p:cTn id="33" presetID="10" presetClass="entr" presetSubtype="0"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cTn>
                              </p:par>
                            </p:childTnLst>
                          </p:cTn>
                        </p:par>
                        <p:par>
                          <p:cTn id="36" fill="hold">
                            <p:stCondLst>
                              <p:cond delay="5500"/>
                            </p:stCondLst>
                            <p:childTnLst>
                              <p:par>
                                <p:cTn id="37" presetID="21"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heel(1)">
                                      <p:cBhvr>
                                        <p:cTn id="39"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6" grpId="0" animBg="1"/>
      <p:bldP spid="15"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stretch>
            <a:fillRect/>
          </a:stretch>
        </p:blipFill>
        <p:spPr>
          <a:xfrm>
            <a:off x="396428" y="1586467"/>
            <a:ext cx="2865690" cy="4906408"/>
          </a:xfrm>
          <a:prstGeom prst="rect">
            <a:avLst/>
          </a:prstGeom>
        </p:spPr>
      </p:pic>
      <p:sp>
        <p:nvSpPr>
          <p:cNvPr id="4" name="スライド番号プレースホルダー 3"/>
          <p:cNvSpPr>
            <a:spLocks noGrp="1"/>
          </p:cNvSpPr>
          <p:nvPr>
            <p:ph type="sldNum" sz="quarter" idx="12"/>
          </p:nvPr>
        </p:nvSpPr>
        <p:spPr/>
        <p:txBody>
          <a:bodyPr/>
          <a:lstStyle/>
          <a:p>
            <a:fld id="{DD638FA8-802B-4CC3-821C-FEAAB671A0D4}" type="slidenum">
              <a:rPr kumimoji="1" lang="ja-JP" altLang="en-US" smtClean="0"/>
              <a:t>5</a:t>
            </a:fld>
            <a:endParaRPr kumimoji="1" lang="ja-JP" altLang="en-US"/>
          </a:p>
        </p:txBody>
      </p:sp>
      <p:sp>
        <p:nvSpPr>
          <p:cNvPr id="5" name="タイトル 1"/>
          <p:cNvSpPr txBox="1">
            <a:spLocks/>
          </p:cNvSpPr>
          <p:nvPr/>
        </p:nvSpPr>
        <p:spPr>
          <a:xfrm>
            <a:off x="120656" y="413977"/>
            <a:ext cx="8704030" cy="577828"/>
          </a:xfrm>
          <a:prstGeom prst="rect">
            <a:avLst/>
          </a:prstGeom>
          <a:solidFill>
            <a:schemeClr val="accent6">
              <a:lumMod val="40000"/>
              <a:lumOff val="60000"/>
            </a:schemeClr>
          </a:solidFill>
          <a:effectLst>
            <a:outerShdw blurRad="50800" dist="38100" dir="5400000" algn="t" rotWithShape="0">
              <a:prstClr val="black">
                <a:alpha val="40000"/>
              </a:prstClr>
            </a:outerShdw>
          </a:effectLst>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3600" b="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②</a:t>
            </a:r>
            <a:r>
              <a:rPr lang="ja-JP" altLang="en-US" sz="3600" b="1" dirty="0" smtClean="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おばけ</a:t>
            </a:r>
            <a:r>
              <a:rPr lang="ja-JP" altLang="en-US" sz="3600" b="1" dirty="0" smtClean="0">
                <a:solidFill>
                  <a:schemeClr val="accent6">
                    <a:lumMod val="50000"/>
                  </a:schemeClr>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が，スクラッチキャットを追いかける</a:t>
            </a:r>
            <a:endParaRPr lang="ja-JP" altLang="en-US" sz="3600" b="1" dirty="0">
              <a:solidFill>
                <a:sysClr val="windowText" lastClr="000000"/>
              </a:solidFill>
              <a:latin typeface="ＭＳ Ｐゴシック" panose="020B0600070205080204" pitchFamily="50" charset="-128"/>
              <a:ea typeface="ＭＳ Ｐゴシック" panose="020B0600070205080204" pitchFamily="50" charset="-128"/>
            </a:endParaRPr>
          </a:p>
        </p:txBody>
      </p:sp>
      <p:sp>
        <p:nvSpPr>
          <p:cNvPr id="6" name="正方形/長方形 5"/>
          <p:cNvSpPr/>
          <p:nvPr/>
        </p:nvSpPr>
        <p:spPr>
          <a:xfrm>
            <a:off x="120656" y="1050489"/>
            <a:ext cx="4596487" cy="584775"/>
          </a:xfrm>
          <a:prstGeom prst="rect">
            <a:avLst/>
          </a:prstGeom>
          <a:solidFill>
            <a:schemeClr val="accent6">
              <a:lumMod val="20000"/>
              <a:lumOff val="80000"/>
            </a:schemeClr>
          </a:solidFill>
        </p:spPr>
        <p:txBody>
          <a:bodyPr wrap="square">
            <a:spAutoFit/>
          </a:bodyPr>
          <a:lstStyle/>
          <a:p>
            <a:pPr algn="ctr"/>
            <a:r>
              <a:rPr lang="ja-JP" altLang="en-US" sz="3200" dirty="0" smtClean="0">
                <a:solidFill>
                  <a:srgbClr val="444444"/>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「おばけ」のスクリプト</a:t>
            </a:r>
            <a:r>
              <a:rPr lang="ja-JP" altLang="en-US" sz="3200" dirty="0">
                <a:solidFill>
                  <a:srgbClr val="444444"/>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a:t>
            </a:r>
            <a:r>
              <a:rPr lang="ja-JP" altLang="en-US" sz="3200" dirty="0" smtClean="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例</a:t>
            </a:r>
            <a:endParaRPr lang="ja-JP" altLang="en-US" sz="3200" dirty="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8" name="線吹き出し 1 (枠付き) 7"/>
          <p:cNvSpPr/>
          <p:nvPr/>
        </p:nvSpPr>
        <p:spPr>
          <a:xfrm>
            <a:off x="3795485" y="1693948"/>
            <a:ext cx="5174344" cy="497709"/>
          </a:xfrm>
          <a:prstGeom prst="borderCallout1">
            <a:avLst>
              <a:gd name="adj1" fmla="val 38750"/>
              <a:gd name="adj2" fmla="val 1311"/>
              <a:gd name="adj3" fmla="val 170468"/>
              <a:gd name="adj4" fmla="val -40082"/>
            </a:avLst>
          </a:prstGeom>
          <a:ln w="57150"/>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ja-JP" altLang="en-US" sz="2000" dirty="0" smtClean="0"/>
              <a:t>スタートして</a:t>
            </a:r>
            <a:r>
              <a:rPr kumimoji="1" lang="ja-JP" altLang="en-US" sz="2000" b="1" dirty="0" smtClean="0">
                <a:solidFill>
                  <a:srgbClr val="FFFF00"/>
                </a:solidFill>
                <a:effectLst>
                  <a:outerShdw blurRad="38100" dist="38100" dir="2700000" algn="tl">
                    <a:srgbClr val="000000">
                      <a:alpha val="43137"/>
                    </a:srgbClr>
                  </a:outerShdw>
                </a:effectLst>
              </a:rPr>
              <a:t>すぐつかまらないように</a:t>
            </a:r>
            <a:r>
              <a:rPr kumimoji="1" lang="ja-JP" altLang="en-US" sz="2000" dirty="0" smtClean="0"/>
              <a:t>する。</a:t>
            </a:r>
            <a:endParaRPr kumimoji="1" lang="en-US" altLang="ja-JP" sz="2000" dirty="0" smtClean="0"/>
          </a:p>
        </p:txBody>
      </p:sp>
      <p:pic>
        <p:nvPicPr>
          <p:cNvPr id="9" name="図 8"/>
          <p:cNvPicPr>
            <a:picLocks noChangeAspect="1"/>
          </p:cNvPicPr>
          <p:nvPr/>
        </p:nvPicPr>
        <p:blipFill>
          <a:blip r:embed="rId4">
            <a:clrChange>
              <a:clrFrom>
                <a:srgbClr val="FFFFFF"/>
              </a:clrFrom>
              <a:clrTo>
                <a:srgbClr val="FFFFFF">
                  <a:alpha val="0"/>
                </a:srgbClr>
              </a:clrTo>
            </a:clrChange>
          </a:blip>
          <a:stretch>
            <a:fillRect/>
          </a:stretch>
        </p:blipFill>
        <p:spPr>
          <a:xfrm>
            <a:off x="2418899" y="1635264"/>
            <a:ext cx="699860" cy="781239"/>
          </a:xfrm>
          <a:prstGeom prst="rect">
            <a:avLst/>
          </a:prstGeom>
        </p:spPr>
      </p:pic>
      <p:sp>
        <p:nvSpPr>
          <p:cNvPr id="10" name="右中かっこ 9"/>
          <p:cNvSpPr/>
          <p:nvPr/>
        </p:nvSpPr>
        <p:spPr>
          <a:xfrm>
            <a:off x="2554514" y="3065008"/>
            <a:ext cx="250599" cy="781278"/>
          </a:xfrm>
          <a:prstGeom prst="rightBrace">
            <a:avLst>
              <a:gd name="adj1" fmla="val 34047"/>
              <a:gd name="adj2" fmla="val 51148"/>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線吹き出し 1 (枠付き) 10"/>
          <p:cNvSpPr/>
          <p:nvPr/>
        </p:nvSpPr>
        <p:spPr>
          <a:xfrm>
            <a:off x="3795485" y="2611248"/>
            <a:ext cx="5174344" cy="1457452"/>
          </a:xfrm>
          <a:prstGeom prst="borderCallout1">
            <a:avLst>
              <a:gd name="adj1" fmla="val 38750"/>
              <a:gd name="adj2" fmla="val 1311"/>
              <a:gd name="adj3" fmla="val 59122"/>
              <a:gd name="adj4" fmla="val -15398"/>
            </a:avLst>
          </a:prstGeom>
          <a:ln w="57150"/>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dirty="0" smtClean="0"/>
              <a:t>スクラッチキャットに</a:t>
            </a:r>
            <a:r>
              <a:rPr kumimoji="1" lang="ja-JP" altLang="en-US" sz="2000" b="1" dirty="0" smtClean="0">
                <a:solidFill>
                  <a:srgbClr val="FFFF00"/>
                </a:solidFill>
                <a:effectLst>
                  <a:outerShdw blurRad="38100" dist="38100" dir="2700000" algn="tl">
                    <a:srgbClr val="000000">
                      <a:alpha val="43137"/>
                    </a:srgbClr>
                  </a:outerShdw>
                </a:effectLst>
              </a:rPr>
              <a:t>向かって進んでいく</a:t>
            </a:r>
            <a:r>
              <a:rPr kumimoji="1" lang="ja-JP" altLang="en-US" sz="2000" dirty="0" smtClean="0"/>
              <a:t>（追いかける）ようにする。</a:t>
            </a:r>
            <a:endParaRPr kumimoji="1" lang="en-US" altLang="ja-JP" sz="2000" dirty="0" smtClean="0"/>
          </a:p>
          <a:p>
            <a:r>
              <a:rPr kumimoji="1" lang="en-US" altLang="ja-JP" sz="2000" dirty="0" smtClean="0"/>
              <a:t>※Sprite1</a:t>
            </a:r>
            <a:r>
              <a:rPr kumimoji="1" lang="ja-JP" altLang="en-US" sz="2000" dirty="0" smtClean="0"/>
              <a:t>とはスクラッチキャット</a:t>
            </a:r>
            <a:endParaRPr kumimoji="1" lang="en-US" altLang="ja-JP" sz="2000" dirty="0" smtClean="0"/>
          </a:p>
          <a:p>
            <a:r>
              <a:rPr kumimoji="1" lang="en-US" altLang="ja-JP" sz="2000" dirty="0" smtClean="0"/>
              <a:t>※</a:t>
            </a:r>
            <a:r>
              <a:rPr kumimoji="1" lang="ja-JP" altLang="en-US" sz="2000" b="1" dirty="0" smtClean="0">
                <a:solidFill>
                  <a:srgbClr val="FFFF00"/>
                </a:solidFill>
                <a:effectLst>
                  <a:outerShdw blurRad="38100" dist="38100" dir="2700000" algn="tl">
                    <a:srgbClr val="000000">
                      <a:alpha val="43137"/>
                    </a:srgbClr>
                  </a:outerShdw>
                </a:effectLst>
              </a:rPr>
              <a:t>歩数で，追いかける速さを調整</a:t>
            </a:r>
            <a:r>
              <a:rPr kumimoji="1" lang="ja-JP" altLang="en-US" sz="2000" dirty="0" smtClean="0"/>
              <a:t>する</a:t>
            </a:r>
            <a:endParaRPr kumimoji="1" lang="en-US" altLang="ja-JP" sz="2000" dirty="0" smtClean="0"/>
          </a:p>
        </p:txBody>
      </p:sp>
      <p:sp>
        <p:nvSpPr>
          <p:cNvPr id="12" name="右中かっこ 11"/>
          <p:cNvSpPr/>
          <p:nvPr/>
        </p:nvSpPr>
        <p:spPr>
          <a:xfrm>
            <a:off x="3089731" y="5031694"/>
            <a:ext cx="306611" cy="1093335"/>
          </a:xfrm>
          <a:prstGeom prst="rightBrace">
            <a:avLst>
              <a:gd name="adj1" fmla="val 34047"/>
              <a:gd name="adj2" fmla="val 51148"/>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 name="線吹き出し 1 (枠付き) 12"/>
          <p:cNvSpPr/>
          <p:nvPr/>
        </p:nvSpPr>
        <p:spPr>
          <a:xfrm>
            <a:off x="3795485" y="4849635"/>
            <a:ext cx="5174344" cy="1457452"/>
          </a:xfrm>
          <a:prstGeom prst="borderCallout1">
            <a:avLst>
              <a:gd name="adj1" fmla="val 48709"/>
              <a:gd name="adj2" fmla="val 1592"/>
              <a:gd name="adj3" fmla="val 51155"/>
              <a:gd name="adj4" fmla="val -5020"/>
            </a:avLst>
          </a:prstGeom>
          <a:ln w="57150"/>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dirty="0" smtClean="0"/>
              <a:t>スクラッチキャットが，</a:t>
            </a:r>
            <a:r>
              <a:rPr kumimoji="1" lang="ja-JP" altLang="en-US" sz="2000" b="1" dirty="0" smtClean="0">
                <a:solidFill>
                  <a:srgbClr val="FFFF00"/>
                </a:solidFill>
                <a:effectLst>
                  <a:outerShdw blurRad="38100" dist="38100" dir="2700000" algn="tl">
                    <a:srgbClr val="000000">
                      <a:alpha val="43137"/>
                    </a:srgbClr>
                  </a:outerShdw>
                </a:effectLst>
              </a:rPr>
              <a:t>おばけにつかまった（触れた）時に，すべての動きを止めて，</a:t>
            </a:r>
            <a:r>
              <a:rPr kumimoji="1" lang="ja-JP" altLang="en-US" sz="2000" dirty="0"/>
              <a:t>ゲーム終了とする。</a:t>
            </a:r>
            <a:endParaRPr kumimoji="1" lang="en-US" altLang="ja-JP" sz="2000" dirty="0"/>
          </a:p>
          <a:p>
            <a:r>
              <a:rPr kumimoji="1" lang="en-US" altLang="ja-JP" sz="2000" dirty="0" smtClean="0"/>
              <a:t>※Sprite1</a:t>
            </a:r>
            <a:r>
              <a:rPr kumimoji="1" lang="ja-JP" altLang="en-US" sz="2000" dirty="0" smtClean="0"/>
              <a:t>とはスクラッチキャット</a:t>
            </a:r>
            <a:endParaRPr kumimoji="1" lang="en-US" altLang="ja-JP" sz="2000" dirty="0" smtClean="0"/>
          </a:p>
        </p:txBody>
      </p:sp>
    </p:spTree>
    <p:extLst>
      <p:ext uri="{BB962C8B-B14F-4D97-AF65-F5344CB8AC3E}">
        <p14:creationId xmlns:p14="http://schemas.microsoft.com/office/powerpoint/2010/main" val="21227980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D638FA8-802B-4CC3-821C-FEAAB671A0D4}" type="slidenum">
              <a:rPr kumimoji="1" lang="ja-JP" altLang="en-US" smtClean="0"/>
              <a:t>6</a:t>
            </a:fld>
            <a:endParaRPr kumimoji="1" lang="ja-JP" altLang="en-US"/>
          </a:p>
        </p:txBody>
      </p:sp>
      <p:pic>
        <p:nvPicPr>
          <p:cNvPr id="5" name="onigokkosimpl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620170" y="1061359"/>
            <a:ext cx="5996819" cy="4497614"/>
          </a:xfrm>
          <a:prstGeom prst="rect">
            <a:avLst/>
          </a:prstGeom>
          <a:ln>
            <a:noFill/>
          </a:ln>
          <a:effectLst>
            <a:glow rad="228600">
              <a:srgbClr val="FFFFFF">
                <a:alpha val="40000"/>
              </a:srgbClr>
            </a:glow>
            <a:reflection blurRad="6350" stA="52000" endA="300" endPos="20000" dir="5400000" sy="-100000" algn="bl" rotWithShape="0"/>
          </a:effectLst>
          <a:scene3d>
            <a:camera prst="orthographicFront"/>
            <a:lightRig rig="threePt" dir="t">
              <a:rot lat="0" lon="0" rev="2100000"/>
            </a:lightRig>
          </a:scene3d>
          <a:sp3d>
            <a:bevelT w="152400" h="101600" prst="slope"/>
          </a:sp3d>
        </p:spPr>
      </p:pic>
      <p:pic>
        <p:nvPicPr>
          <p:cNvPr id="6" name="図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9656" y="3611121"/>
            <a:ext cx="2090057" cy="2741059"/>
          </a:xfrm>
          <a:prstGeom prst="rect">
            <a:avLst/>
          </a:prstGeom>
          <a:effectLst>
            <a:outerShdw blurRad="76200" dir="18900000" sy="23000" kx="-1200000" algn="bl" rotWithShape="0">
              <a:prstClr val="black">
                <a:alpha val="20000"/>
              </a:prstClr>
            </a:outerShdw>
          </a:effectLst>
        </p:spPr>
      </p:pic>
      <p:sp>
        <p:nvSpPr>
          <p:cNvPr id="7" name="正方形/長方形 6"/>
          <p:cNvSpPr/>
          <p:nvPr/>
        </p:nvSpPr>
        <p:spPr>
          <a:xfrm>
            <a:off x="2249713" y="449372"/>
            <a:ext cx="4596487" cy="584775"/>
          </a:xfrm>
          <a:prstGeom prst="rect">
            <a:avLst/>
          </a:prstGeom>
          <a:solidFill>
            <a:schemeClr val="accent6">
              <a:lumMod val="20000"/>
              <a:lumOff val="80000"/>
            </a:schemeClr>
          </a:solidFill>
          <a:scene3d>
            <a:camera prst="orthographicFront"/>
            <a:lightRig rig="threePt" dir="t"/>
          </a:scene3d>
          <a:sp3d>
            <a:bevelT prst="relaxedInset"/>
          </a:sp3d>
        </p:spPr>
        <p:txBody>
          <a:bodyPr wrap="square">
            <a:spAutoFit/>
          </a:bodyPr>
          <a:lstStyle/>
          <a:p>
            <a:pPr algn="ctr"/>
            <a:r>
              <a:rPr lang="ja-JP" altLang="en-US" sz="3200" dirty="0" err="1" smtClean="0">
                <a:solidFill>
                  <a:srgbClr val="444444"/>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おにごっこ</a:t>
            </a:r>
            <a:r>
              <a:rPr lang="ja-JP" altLang="en-US" sz="3200" dirty="0" smtClean="0">
                <a:solidFill>
                  <a:srgbClr val="444444"/>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ゲーム！</a:t>
            </a:r>
            <a:endParaRPr lang="ja-JP" altLang="en-US" sz="3200" dirty="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pic>
        <p:nvPicPr>
          <p:cNvPr id="2" name="図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97193" y="3116067"/>
            <a:ext cx="1839591" cy="3302123"/>
          </a:xfrm>
          <a:prstGeom prst="rect">
            <a:avLst/>
          </a:prstGeom>
          <a:effectLst>
            <a:outerShdw blurRad="76200" dir="13500000" sy="23000" kx="1200000" algn="br" rotWithShape="0">
              <a:prstClr val="black">
                <a:alpha val="20000"/>
              </a:prstClr>
            </a:outerShdw>
          </a:effectLst>
        </p:spPr>
      </p:pic>
      <p:sp>
        <p:nvSpPr>
          <p:cNvPr id="3" name="角丸四角形吹き出し 2"/>
          <p:cNvSpPr/>
          <p:nvPr/>
        </p:nvSpPr>
        <p:spPr>
          <a:xfrm>
            <a:off x="6197601" y="1988457"/>
            <a:ext cx="2612570" cy="1407886"/>
          </a:xfrm>
          <a:prstGeom prst="wedgeRoundRectCallout">
            <a:avLst>
              <a:gd name="adj1" fmla="val -978"/>
              <a:gd name="adj2" fmla="val 73886"/>
              <a:gd name="adj3" fmla="val 1666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2400" b="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でも，ゲームにしては，何かもの足りないなあ</a:t>
            </a:r>
            <a:r>
              <a:rPr kumimoji="1" lang="en-US" altLang="ja-JP" sz="2400" b="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a:t>
            </a:r>
            <a:endParaRPr kumimoji="1" lang="ja-JP" altLang="en-US" sz="2400" b="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502997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 presetClass="mediacall" presetSubtype="0" fill="hold" nodeType="afterEffect">
                                  <p:stCondLst>
                                    <p:cond delay="0"/>
                                  </p:stCondLst>
                                  <p:childTnLst>
                                    <p:cmd type="call" cmd="togglePause">
                                      <p:cBhvr>
                                        <p:cTn id="10" dur="1" fill="hold"/>
                                        <p:tgtEl>
                                          <p:spTgt spid="5"/>
                                        </p:tgtEl>
                                      </p:cBhvr>
                                    </p:cmd>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500"/>
                            </p:stCondLst>
                            <p:childTnLst>
                              <p:par>
                                <p:cTn id="17" presetID="22" presetClass="entr" presetSubtype="4"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0" fill="hold" display="0">
                  <p:stCondLst>
                    <p:cond delay="indefinite"/>
                  </p:stCondLst>
                </p:cTn>
                <p:tgtEl>
                  <p:spTgt spid="5"/>
                </p:tgtEl>
              </p:cMediaNode>
            </p:video>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71060" y="2528943"/>
            <a:ext cx="2208280" cy="3963932"/>
          </a:xfrm>
        </p:spPr>
      </p:pic>
      <p:sp>
        <p:nvSpPr>
          <p:cNvPr id="4" name="スライド番号プレースホルダー 3"/>
          <p:cNvSpPr>
            <a:spLocks noGrp="1"/>
          </p:cNvSpPr>
          <p:nvPr>
            <p:ph type="sldNum" sz="quarter" idx="12"/>
          </p:nvPr>
        </p:nvSpPr>
        <p:spPr/>
        <p:txBody>
          <a:bodyPr/>
          <a:lstStyle/>
          <a:p>
            <a:fld id="{DD638FA8-802B-4CC3-821C-FEAAB671A0D4}" type="slidenum">
              <a:rPr kumimoji="1" lang="ja-JP" altLang="en-US" smtClean="0"/>
              <a:t>7</a:t>
            </a:fld>
            <a:endParaRPr kumimoji="1" lang="ja-JP" altLang="en-US"/>
          </a:p>
        </p:txBody>
      </p:sp>
      <p:sp>
        <p:nvSpPr>
          <p:cNvPr id="6" name="雲形吹き出し 5"/>
          <p:cNvSpPr/>
          <p:nvPr/>
        </p:nvSpPr>
        <p:spPr>
          <a:xfrm>
            <a:off x="396428" y="812800"/>
            <a:ext cx="3236686" cy="2075543"/>
          </a:xfrm>
          <a:prstGeom prst="cloudCallout">
            <a:avLst>
              <a:gd name="adj1" fmla="val 50915"/>
              <a:gd name="adj2" fmla="val 5550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3200" b="1" dirty="0" smtClean="0">
                <a:effectLst>
                  <a:outerShdw blurRad="38100" dist="38100" dir="2700000" algn="tl">
                    <a:srgbClr val="000000">
                      <a:alpha val="43137"/>
                    </a:srgbClr>
                  </a:outerShdw>
                </a:effectLst>
              </a:rPr>
              <a:t>①背景を</a:t>
            </a:r>
            <a:endParaRPr kumimoji="1" lang="en-US" altLang="ja-JP" sz="3200" b="1" dirty="0" smtClean="0">
              <a:effectLst>
                <a:outerShdw blurRad="38100" dist="38100" dir="2700000" algn="tl">
                  <a:srgbClr val="000000">
                    <a:alpha val="43137"/>
                  </a:srgbClr>
                </a:outerShdw>
              </a:effectLst>
            </a:endParaRPr>
          </a:p>
          <a:p>
            <a:pPr algn="ctr"/>
            <a:r>
              <a:rPr kumimoji="1" lang="ja-JP" altLang="en-US" sz="3200" b="1" dirty="0" smtClean="0">
                <a:effectLst>
                  <a:outerShdw blurRad="38100" dist="38100" dir="2700000" algn="tl">
                    <a:srgbClr val="000000">
                      <a:alpha val="43137"/>
                    </a:srgbClr>
                  </a:outerShdw>
                </a:effectLst>
              </a:rPr>
              <a:t>つけよう</a:t>
            </a:r>
            <a:endParaRPr kumimoji="1" lang="ja-JP" altLang="en-US" sz="3200" b="1" dirty="0">
              <a:effectLst>
                <a:outerShdw blurRad="38100" dist="38100" dir="2700000" algn="tl">
                  <a:srgbClr val="000000">
                    <a:alpha val="43137"/>
                  </a:srgbClr>
                </a:outerShdw>
              </a:effectLst>
            </a:endParaRPr>
          </a:p>
        </p:txBody>
      </p:sp>
      <p:sp>
        <p:nvSpPr>
          <p:cNvPr id="7" name="雲形吹き出し 6"/>
          <p:cNvSpPr/>
          <p:nvPr/>
        </p:nvSpPr>
        <p:spPr>
          <a:xfrm>
            <a:off x="193227" y="3812494"/>
            <a:ext cx="2999915" cy="2075543"/>
          </a:xfrm>
          <a:prstGeom prst="cloudCallout">
            <a:avLst>
              <a:gd name="adj1" fmla="val 69171"/>
              <a:gd name="adj2" fmla="val -21416"/>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3200" b="1" dirty="0" smtClean="0">
                <a:effectLst>
                  <a:outerShdw blurRad="38100" dist="38100" dir="2700000" algn="tl">
                    <a:srgbClr val="000000">
                      <a:alpha val="43137"/>
                    </a:srgbClr>
                  </a:outerShdw>
                </a:effectLst>
              </a:rPr>
              <a:t>②</a:t>
            </a:r>
            <a:r>
              <a:rPr kumimoji="1" lang="en-US" altLang="ja-JP" sz="3200" b="1" dirty="0" smtClean="0">
                <a:effectLst>
                  <a:outerShdw blurRad="38100" dist="38100" dir="2700000" algn="tl">
                    <a:srgbClr val="000000">
                      <a:alpha val="43137"/>
                    </a:srgbClr>
                  </a:outerShdw>
                </a:effectLst>
              </a:rPr>
              <a:t>BGM</a:t>
            </a:r>
            <a:r>
              <a:rPr kumimoji="1" lang="ja-JP" altLang="en-US" sz="3200" b="1" dirty="0" smtClean="0">
                <a:effectLst>
                  <a:outerShdw blurRad="38100" dist="38100" dir="2700000" algn="tl">
                    <a:srgbClr val="000000">
                      <a:alpha val="43137"/>
                    </a:srgbClr>
                  </a:outerShdw>
                </a:effectLst>
              </a:rPr>
              <a:t>を</a:t>
            </a:r>
            <a:endParaRPr kumimoji="1" lang="en-US" altLang="ja-JP" sz="3200" b="1" dirty="0" smtClean="0">
              <a:effectLst>
                <a:outerShdw blurRad="38100" dist="38100" dir="2700000" algn="tl">
                  <a:srgbClr val="000000">
                    <a:alpha val="43137"/>
                  </a:srgbClr>
                </a:outerShdw>
              </a:effectLst>
            </a:endParaRPr>
          </a:p>
          <a:p>
            <a:pPr algn="ctr"/>
            <a:r>
              <a:rPr kumimoji="1" lang="ja-JP" altLang="en-US" sz="3200" b="1" dirty="0">
                <a:effectLst>
                  <a:outerShdw blurRad="38100" dist="38100" dir="2700000" algn="tl">
                    <a:srgbClr val="000000">
                      <a:alpha val="43137"/>
                    </a:srgbClr>
                  </a:outerShdw>
                </a:effectLst>
              </a:rPr>
              <a:t>鳴</a:t>
            </a:r>
            <a:r>
              <a:rPr kumimoji="1" lang="ja-JP" altLang="en-US" sz="3200" b="1" dirty="0" smtClean="0">
                <a:effectLst>
                  <a:outerShdw blurRad="38100" dist="38100" dir="2700000" algn="tl">
                    <a:srgbClr val="000000">
                      <a:alpha val="43137"/>
                    </a:srgbClr>
                  </a:outerShdw>
                </a:effectLst>
              </a:rPr>
              <a:t>らそう</a:t>
            </a:r>
            <a:endParaRPr kumimoji="1" lang="ja-JP" altLang="en-US" sz="3200" b="1" dirty="0">
              <a:effectLst>
                <a:outerShdw blurRad="38100" dist="38100" dir="2700000" algn="tl">
                  <a:srgbClr val="000000">
                    <a:alpha val="43137"/>
                  </a:srgbClr>
                </a:outerShdw>
              </a:effectLst>
            </a:endParaRPr>
          </a:p>
        </p:txBody>
      </p:sp>
      <p:sp>
        <p:nvSpPr>
          <p:cNvPr id="8" name="雲形吹き出し 7"/>
          <p:cNvSpPr/>
          <p:nvPr/>
        </p:nvSpPr>
        <p:spPr>
          <a:xfrm>
            <a:off x="5077284" y="689429"/>
            <a:ext cx="3680259" cy="2075543"/>
          </a:xfrm>
          <a:prstGeom prst="cloudCallout">
            <a:avLst>
              <a:gd name="adj1" fmla="val -30251"/>
              <a:gd name="adj2" fmla="val 6319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3200" b="1" dirty="0" smtClean="0">
                <a:effectLst>
                  <a:outerShdw blurRad="38100" dist="38100" dir="2700000" algn="tl">
                    <a:srgbClr val="000000">
                      <a:alpha val="43137"/>
                    </a:srgbClr>
                  </a:outerShdw>
                </a:effectLst>
              </a:rPr>
              <a:t>③タイマーをつけよう</a:t>
            </a:r>
            <a:endParaRPr kumimoji="1" lang="ja-JP" altLang="en-US" sz="3200" b="1" dirty="0">
              <a:effectLst>
                <a:outerShdw blurRad="38100" dist="38100" dir="2700000" algn="tl">
                  <a:srgbClr val="000000">
                    <a:alpha val="43137"/>
                  </a:srgbClr>
                </a:outerShdw>
              </a:effectLst>
            </a:endParaRPr>
          </a:p>
        </p:txBody>
      </p:sp>
      <p:sp>
        <p:nvSpPr>
          <p:cNvPr id="9" name="雲形吹き出し 8"/>
          <p:cNvSpPr/>
          <p:nvPr/>
        </p:nvSpPr>
        <p:spPr>
          <a:xfrm>
            <a:off x="5917286" y="3969657"/>
            <a:ext cx="3125113" cy="2075543"/>
          </a:xfrm>
          <a:prstGeom prst="cloudCallout">
            <a:avLst>
              <a:gd name="adj1" fmla="val -64460"/>
              <a:gd name="adj2" fmla="val -3190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2800" b="1" dirty="0" smtClean="0">
                <a:effectLst>
                  <a:outerShdw blurRad="38100" dist="38100" dir="2700000" algn="tl">
                    <a:srgbClr val="000000">
                      <a:alpha val="43137"/>
                    </a:srgbClr>
                  </a:outerShdw>
                </a:effectLst>
              </a:rPr>
              <a:t>④スタートの表示を</a:t>
            </a:r>
            <a:endParaRPr kumimoji="1" lang="en-US" altLang="ja-JP" sz="2800" b="1" dirty="0" smtClean="0">
              <a:effectLst>
                <a:outerShdw blurRad="38100" dist="38100" dir="2700000" algn="tl">
                  <a:srgbClr val="000000">
                    <a:alpha val="43137"/>
                  </a:srgbClr>
                </a:outerShdw>
              </a:effectLst>
            </a:endParaRPr>
          </a:p>
          <a:p>
            <a:pPr algn="ctr"/>
            <a:r>
              <a:rPr kumimoji="1" lang="ja-JP" altLang="en-US" sz="2800" b="1" dirty="0" smtClean="0">
                <a:effectLst>
                  <a:outerShdw blurRad="38100" dist="38100" dir="2700000" algn="tl">
                    <a:srgbClr val="000000">
                      <a:alpha val="43137"/>
                    </a:srgbClr>
                  </a:outerShdw>
                </a:effectLst>
              </a:rPr>
              <a:t>つけよう</a:t>
            </a:r>
            <a:endParaRPr kumimoji="1" lang="ja-JP" alt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7083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3"/>
          <a:stretch>
            <a:fillRect/>
          </a:stretch>
        </p:blipFill>
        <p:spPr>
          <a:xfrm>
            <a:off x="4740967" y="3842489"/>
            <a:ext cx="3321265" cy="2482389"/>
          </a:xfrm>
          <a:prstGeom prst="rect">
            <a:avLst/>
          </a:prstGeom>
        </p:spPr>
      </p:pic>
      <p:sp>
        <p:nvSpPr>
          <p:cNvPr id="4" name="スライド番号プレースホルダー 3"/>
          <p:cNvSpPr>
            <a:spLocks noGrp="1"/>
          </p:cNvSpPr>
          <p:nvPr>
            <p:ph type="sldNum" sz="quarter" idx="12"/>
          </p:nvPr>
        </p:nvSpPr>
        <p:spPr/>
        <p:txBody>
          <a:bodyPr/>
          <a:lstStyle/>
          <a:p>
            <a:fld id="{DD638FA8-802B-4CC3-821C-FEAAB671A0D4}" type="slidenum">
              <a:rPr kumimoji="1" lang="ja-JP" altLang="en-US" smtClean="0"/>
              <a:t>8</a:t>
            </a:fld>
            <a:endParaRPr kumimoji="1" lang="ja-JP" altLang="en-US"/>
          </a:p>
        </p:txBody>
      </p:sp>
      <p:sp>
        <p:nvSpPr>
          <p:cNvPr id="5" name="コンテンツ プレースホルダー 4"/>
          <p:cNvSpPr>
            <a:spLocks noGrp="1"/>
          </p:cNvSpPr>
          <p:nvPr>
            <p:ph idx="1"/>
          </p:nvPr>
        </p:nvSpPr>
        <p:spPr>
          <a:xfrm>
            <a:off x="149677" y="477861"/>
            <a:ext cx="3261179" cy="535531"/>
          </a:xfrm>
          <a:prstGeom prst="rect">
            <a:avLst/>
          </a:prstGeom>
          <a:solidFill>
            <a:schemeClr val="accent6">
              <a:lumMod val="20000"/>
              <a:lumOff val="80000"/>
            </a:schemeClr>
          </a:solidFill>
          <a:scene3d>
            <a:camera prst="orthographicFront"/>
            <a:lightRig rig="threePt" dir="t"/>
          </a:scene3d>
          <a:sp3d>
            <a:bevelT prst="relaxedInset"/>
          </a:sp3d>
        </p:spPr>
        <p:txBody>
          <a:bodyPr wrap="square">
            <a:spAutoFit/>
          </a:bodyPr>
          <a:lstStyle/>
          <a:p>
            <a:pPr marL="0" indent="0" algn="ctr">
              <a:buNone/>
            </a:pPr>
            <a:r>
              <a:rPr lang="ja-JP" altLang="en-US" sz="3200" dirty="0" smtClean="0">
                <a:solidFill>
                  <a:srgbClr val="444444"/>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① 背景をつける</a:t>
            </a:r>
            <a:endParaRPr lang="ja-JP" altLang="en-US" sz="3200" dirty="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pic>
        <p:nvPicPr>
          <p:cNvPr id="2" name="図 1"/>
          <p:cNvPicPr>
            <a:picLocks noChangeAspect="1"/>
          </p:cNvPicPr>
          <p:nvPr/>
        </p:nvPicPr>
        <p:blipFill rotWithShape="1">
          <a:blip r:embed="rId4"/>
          <a:srcRect l="71083" t="18254" b="5952"/>
          <a:stretch/>
        </p:blipFill>
        <p:spPr>
          <a:xfrm>
            <a:off x="149677" y="1117599"/>
            <a:ext cx="3507923" cy="5169483"/>
          </a:xfrm>
          <a:prstGeom prst="rect">
            <a:avLst/>
          </a:prstGeom>
        </p:spPr>
      </p:pic>
      <p:sp>
        <p:nvSpPr>
          <p:cNvPr id="6" name="楕円 5"/>
          <p:cNvSpPr/>
          <p:nvPr/>
        </p:nvSpPr>
        <p:spPr>
          <a:xfrm>
            <a:off x="3079295" y="5876787"/>
            <a:ext cx="578305" cy="513191"/>
          </a:xfrm>
          <a:prstGeom prst="ellipse">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上矢印 6"/>
          <p:cNvSpPr/>
          <p:nvPr/>
        </p:nvSpPr>
        <p:spPr>
          <a:xfrm rot="13900738">
            <a:off x="3433928" y="5550438"/>
            <a:ext cx="447344" cy="601325"/>
          </a:xfrm>
          <a:prstGeom prst="up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5"/>
          <a:stretch>
            <a:fillRect/>
          </a:stretch>
        </p:blipFill>
        <p:spPr>
          <a:xfrm>
            <a:off x="3913819" y="477861"/>
            <a:ext cx="4908144" cy="3135087"/>
          </a:xfrm>
          <a:prstGeom prst="rect">
            <a:avLst/>
          </a:prstGeom>
        </p:spPr>
      </p:pic>
      <p:sp>
        <p:nvSpPr>
          <p:cNvPr id="8" name="下矢印 7"/>
          <p:cNvSpPr/>
          <p:nvPr/>
        </p:nvSpPr>
        <p:spPr>
          <a:xfrm rot="16200000">
            <a:off x="3490097" y="2174826"/>
            <a:ext cx="625844" cy="367000"/>
          </a:xfrm>
          <a:prstGeom prst="downArrow">
            <a:avLst/>
          </a:prstGeom>
          <a:solidFill>
            <a:srgbClr val="FFFF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下矢印 9"/>
          <p:cNvSpPr/>
          <p:nvPr/>
        </p:nvSpPr>
        <p:spPr>
          <a:xfrm>
            <a:off x="6054969" y="3402176"/>
            <a:ext cx="625844" cy="600328"/>
          </a:xfrm>
          <a:prstGeom prst="downArrow">
            <a:avLst/>
          </a:prstGeom>
          <a:solidFill>
            <a:srgbClr val="FFFF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7442923" y="1326312"/>
            <a:ext cx="1043526" cy="1025002"/>
          </a:xfrm>
          <a:prstGeom prst="roundRect">
            <a:avLst/>
          </a:prstGeom>
          <a:noFill/>
          <a:ln w="762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吹き出し 8"/>
          <p:cNvSpPr/>
          <p:nvPr/>
        </p:nvSpPr>
        <p:spPr>
          <a:xfrm>
            <a:off x="5355771" y="2461458"/>
            <a:ext cx="2977582" cy="638629"/>
          </a:xfrm>
          <a:prstGeom prst="wedgeRoundRectCallout">
            <a:avLst>
              <a:gd name="adj1" fmla="val 33215"/>
              <a:gd name="adj2" fmla="val -94318"/>
              <a:gd name="adj3" fmla="val 16667"/>
            </a:avLst>
          </a:prstGeom>
          <a:solidFill>
            <a:srgbClr val="476E2C">
              <a:alpha val="50196"/>
            </a:srgb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2000" b="1" dirty="0">
                <a:effectLst>
                  <a:outerShdw blurRad="38100" dist="38100" dir="2700000" algn="tl">
                    <a:srgbClr val="000000">
                      <a:alpha val="43137"/>
                    </a:srgbClr>
                  </a:outerShdw>
                </a:effectLst>
              </a:rPr>
              <a:t>追加</a:t>
            </a:r>
            <a:r>
              <a:rPr kumimoji="1" lang="ja-JP" altLang="en-US" sz="2000" b="1" dirty="0" smtClean="0">
                <a:effectLst>
                  <a:outerShdw blurRad="38100" dist="38100" dir="2700000" algn="tl">
                    <a:srgbClr val="000000">
                      <a:alpha val="43137"/>
                    </a:srgbClr>
                  </a:outerShdw>
                </a:effectLst>
              </a:rPr>
              <a:t>したい背景を選ぶ。</a:t>
            </a:r>
            <a:endParaRPr kumimoji="1" lang="ja-JP" altLang="en-US"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10532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3000"/>
                            </p:stCondLst>
                            <p:childTnLst>
                              <p:par>
                                <p:cTn id="25" presetID="21"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heel(1)">
                                      <p:cBhvr>
                                        <p:cTn id="27" dur="2000"/>
                                        <p:tgtEl>
                                          <p:spTgt spid="12"/>
                                        </p:tgtEl>
                                      </p:cBhvr>
                                    </p:animEffect>
                                  </p:childTnLst>
                                </p:cTn>
                              </p:par>
                            </p:childTnLst>
                          </p:cTn>
                        </p:par>
                        <p:par>
                          <p:cTn id="28" fill="hold">
                            <p:stCondLst>
                              <p:cond delay="5000"/>
                            </p:stCondLst>
                            <p:childTnLst>
                              <p:par>
                                <p:cTn id="29" presetID="22" presetClass="entr" presetSubtype="8"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par>
                          <p:cTn id="32" fill="hold">
                            <p:stCondLst>
                              <p:cond delay="5500"/>
                            </p:stCondLst>
                            <p:childTnLst>
                              <p:par>
                                <p:cTn id="33" presetID="10"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2"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Bground">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763982" y="4232029"/>
            <a:ext cx="2992491" cy="2244368"/>
          </a:xfrm>
          <a:prstGeom prst="rect">
            <a:avLst/>
          </a:prstGeom>
        </p:spPr>
      </p:pic>
      <p:sp>
        <p:nvSpPr>
          <p:cNvPr id="4" name="スライド番号プレースホルダー 3"/>
          <p:cNvSpPr>
            <a:spLocks noGrp="1"/>
          </p:cNvSpPr>
          <p:nvPr>
            <p:ph type="sldNum" sz="quarter" idx="12"/>
          </p:nvPr>
        </p:nvSpPr>
        <p:spPr/>
        <p:txBody>
          <a:bodyPr/>
          <a:lstStyle/>
          <a:p>
            <a:fld id="{DD638FA8-802B-4CC3-821C-FEAAB671A0D4}" type="slidenum">
              <a:rPr kumimoji="1" lang="ja-JP" altLang="en-US" smtClean="0"/>
              <a:t>9</a:t>
            </a:fld>
            <a:endParaRPr kumimoji="1" lang="ja-JP" altLang="en-US"/>
          </a:p>
        </p:txBody>
      </p:sp>
      <p:sp>
        <p:nvSpPr>
          <p:cNvPr id="5" name="コンテンツ プレースホルダー 4"/>
          <p:cNvSpPr>
            <a:spLocks noGrp="1"/>
          </p:cNvSpPr>
          <p:nvPr>
            <p:ph idx="1"/>
          </p:nvPr>
        </p:nvSpPr>
        <p:spPr>
          <a:xfrm>
            <a:off x="149677" y="477861"/>
            <a:ext cx="4591290" cy="867930"/>
          </a:xfrm>
          <a:prstGeom prst="rect">
            <a:avLst/>
          </a:prstGeom>
          <a:solidFill>
            <a:schemeClr val="accent6">
              <a:lumMod val="20000"/>
              <a:lumOff val="80000"/>
            </a:schemeClr>
          </a:solidFill>
          <a:scene3d>
            <a:camera prst="orthographicFront"/>
            <a:lightRig rig="threePt" dir="t"/>
          </a:scene3d>
          <a:sp3d>
            <a:bevelT prst="relaxedInset"/>
          </a:sp3d>
        </p:spPr>
        <p:txBody>
          <a:bodyPr wrap="square">
            <a:spAutoFit/>
          </a:bodyPr>
          <a:lstStyle/>
          <a:p>
            <a:pPr marL="0" indent="0" algn="ctr">
              <a:buNone/>
            </a:pPr>
            <a:r>
              <a:rPr lang="ja-JP" altLang="en-US" sz="3200" dirty="0" smtClean="0">
                <a:solidFill>
                  <a:srgbClr val="444444"/>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① 背景をつける（応用）</a:t>
            </a:r>
            <a:r>
              <a:rPr lang="en-US" altLang="ja-JP" sz="3200" dirty="0" smtClean="0">
                <a:solidFill>
                  <a:srgbClr val="444444"/>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a:r>
            <a:br>
              <a:rPr lang="en-US" altLang="ja-JP" sz="3200" dirty="0" smtClean="0">
                <a:solidFill>
                  <a:srgbClr val="444444"/>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br>
            <a:r>
              <a:rPr lang="en-US" altLang="ja-JP" sz="2400" dirty="0" smtClean="0">
                <a:solidFill>
                  <a:srgbClr val="444444"/>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a:t>
            </a:r>
            <a:r>
              <a:rPr lang="ja-JP" altLang="en-US" sz="2400" dirty="0" smtClean="0">
                <a:solidFill>
                  <a:srgbClr val="444444"/>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背景もプログラミングしよう！</a:t>
            </a:r>
            <a:endParaRPr lang="ja-JP" altLang="en-US" sz="2400" dirty="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pic>
        <p:nvPicPr>
          <p:cNvPr id="12" name="図 11"/>
          <p:cNvPicPr>
            <a:picLocks noChangeAspect="1"/>
          </p:cNvPicPr>
          <p:nvPr/>
        </p:nvPicPr>
        <p:blipFill>
          <a:blip r:embed="rId6"/>
          <a:stretch>
            <a:fillRect/>
          </a:stretch>
        </p:blipFill>
        <p:spPr>
          <a:xfrm>
            <a:off x="212174" y="1551005"/>
            <a:ext cx="3070850" cy="2078489"/>
          </a:xfrm>
          <a:prstGeom prst="rect">
            <a:avLst/>
          </a:prstGeom>
        </p:spPr>
      </p:pic>
      <p:sp>
        <p:nvSpPr>
          <p:cNvPr id="13" name="角丸四角形 12"/>
          <p:cNvSpPr/>
          <p:nvPr/>
        </p:nvSpPr>
        <p:spPr>
          <a:xfrm>
            <a:off x="2714170" y="1444434"/>
            <a:ext cx="568853" cy="2185059"/>
          </a:xfrm>
          <a:prstGeom prst="roundRect">
            <a:avLst/>
          </a:prstGeom>
          <a:noFill/>
          <a:ln w="762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上矢印 6"/>
          <p:cNvSpPr/>
          <p:nvPr/>
        </p:nvSpPr>
        <p:spPr>
          <a:xfrm rot="14868588">
            <a:off x="3059351" y="1835496"/>
            <a:ext cx="447344" cy="601325"/>
          </a:xfrm>
          <a:prstGeom prst="up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p:cNvPicPr>
            <a:picLocks noChangeAspect="1"/>
          </p:cNvPicPr>
          <p:nvPr/>
        </p:nvPicPr>
        <p:blipFill>
          <a:blip r:embed="rId7"/>
          <a:stretch>
            <a:fillRect/>
          </a:stretch>
        </p:blipFill>
        <p:spPr>
          <a:xfrm>
            <a:off x="324692" y="3949563"/>
            <a:ext cx="1879442" cy="2223242"/>
          </a:xfrm>
          <a:prstGeom prst="rect">
            <a:avLst/>
          </a:prstGeom>
        </p:spPr>
      </p:pic>
      <p:sp>
        <p:nvSpPr>
          <p:cNvPr id="10" name="下矢印 9"/>
          <p:cNvSpPr/>
          <p:nvPr/>
        </p:nvSpPr>
        <p:spPr>
          <a:xfrm>
            <a:off x="951491" y="3435901"/>
            <a:ext cx="625844" cy="600328"/>
          </a:xfrm>
          <a:prstGeom prst="downArrow">
            <a:avLst/>
          </a:prstGeom>
          <a:solidFill>
            <a:srgbClr val="FFFF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15"/>
          <p:cNvSpPr/>
          <p:nvPr/>
        </p:nvSpPr>
        <p:spPr>
          <a:xfrm>
            <a:off x="388122" y="4326231"/>
            <a:ext cx="1126737" cy="1846574"/>
          </a:xfrm>
          <a:prstGeom prst="roundRect">
            <a:avLst/>
          </a:prstGeom>
          <a:noFill/>
          <a:ln w="76200">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p:cNvPicPr>
            <a:picLocks noChangeAspect="1"/>
          </p:cNvPicPr>
          <p:nvPr/>
        </p:nvPicPr>
        <p:blipFill>
          <a:blip r:embed="rId8"/>
          <a:stretch>
            <a:fillRect/>
          </a:stretch>
        </p:blipFill>
        <p:spPr>
          <a:xfrm>
            <a:off x="3851876" y="1361983"/>
            <a:ext cx="4972050" cy="2790825"/>
          </a:xfrm>
          <a:prstGeom prst="rect">
            <a:avLst/>
          </a:prstGeom>
        </p:spPr>
      </p:pic>
      <p:sp>
        <p:nvSpPr>
          <p:cNvPr id="9" name="角丸四角形吹き出し 8"/>
          <p:cNvSpPr/>
          <p:nvPr/>
        </p:nvSpPr>
        <p:spPr>
          <a:xfrm>
            <a:off x="5007429" y="517356"/>
            <a:ext cx="3816497" cy="638629"/>
          </a:xfrm>
          <a:prstGeom prst="wedgeRoundRectCallout">
            <a:avLst>
              <a:gd name="adj1" fmla="val -2331"/>
              <a:gd name="adj2" fmla="val 153410"/>
              <a:gd name="adj3" fmla="val 16667"/>
            </a:avLst>
          </a:prstGeom>
          <a:solidFill>
            <a:srgbClr val="476E2C">
              <a:alpha val="50196"/>
            </a:srgb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2000" b="1" dirty="0">
                <a:effectLst>
                  <a:outerShdw blurRad="38100" dist="38100" dir="2700000" algn="tl">
                    <a:srgbClr val="000000">
                      <a:alpha val="43137"/>
                    </a:srgbClr>
                  </a:outerShdw>
                </a:effectLst>
              </a:rPr>
              <a:t>スタート</a:t>
            </a:r>
            <a:r>
              <a:rPr kumimoji="1" lang="ja-JP" altLang="en-US" sz="2000" b="1" dirty="0" smtClean="0">
                <a:effectLst>
                  <a:outerShdw blurRad="38100" dist="38100" dir="2700000" algn="tl">
                    <a:srgbClr val="000000">
                      <a:alpha val="43137"/>
                    </a:srgbClr>
                  </a:outerShdw>
                </a:effectLst>
              </a:rPr>
              <a:t>して，２秒後に</a:t>
            </a:r>
            <a:endParaRPr kumimoji="1" lang="en-US" altLang="ja-JP" sz="2000" b="1" dirty="0" smtClean="0">
              <a:effectLst>
                <a:outerShdw blurRad="38100" dist="38100" dir="2700000" algn="tl">
                  <a:srgbClr val="000000">
                    <a:alpha val="43137"/>
                  </a:srgbClr>
                </a:outerShdw>
              </a:effectLst>
            </a:endParaRPr>
          </a:p>
          <a:p>
            <a:pPr algn="ctr"/>
            <a:r>
              <a:rPr kumimoji="1" lang="ja-JP" altLang="en-US" sz="2000" b="1" dirty="0" smtClean="0">
                <a:effectLst>
                  <a:outerShdw blurRad="38100" dist="38100" dir="2700000" algn="tl">
                    <a:srgbClr val="000000">
                      <a:alpha val="43137"/>
                    </a:srgbClr>
                  </a:outerShdw>
                </a:effectLst>
              </a:rPr>
              <a:t>背景を変える</a:t>
            </a:r>
            <a:endParaRPr kumimoji="1" lang="ja-JP" altLang="en-US" sz="2000" b="1" dirty="0">
              <a:effectLst>
                <a:outerShdw blurRad="38100" dist="38100" dir="2700000" algn="tl">
                  <a:srgbClr val="000000">
                    <a:alpha val="43137"/>
                  </a:srgbClr>
                </a:outerShdw>
              </a:effectLst>
            </a:endParaRPr>
          </a:p>
        </p:txBody>
      </p:sp>
      <p:sp>
        <p:nvSpPr>
          <p:cNvPr id="8" name="下矢印 7"/>
          <p:cNvSpPr/>
          <p:nvPr/>
        </p:nvSpPr>
        <p:spPr>
          <a:xfrm rot="14381560">
            <a:off x="2766818" y="2782145"/>
            <a:ext cx="625844" cy="2385641"/>
          </a:xfrm>
          <a:prstGeom prst="downArrow">
            <a:avLst/>
          </a:prstGeom>
          <a:solidFill>
            <a:srgbClr val="FFFF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a:off x="6346824" y="1851170"/>
            <a:ext cx="2477102" cy="1778323"/>
          </a:xfrm>
          <a:prstGeom prst="roundRect">
            <a:avLst/>
          </a:prstGeom>
          <a:noFill/>
          <a:ln w="762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下矢印 18"/>
          <p:cNvSpPr/>
          <p:nvPr/>
        </p:nvSpPr>
        <p:spPr>
          <a:xfrm>
            <a:off x="5947306" y="3708714"/>
            <a:ext cx="625844" cy="600328"/>
          </a:xfrm>
          <a:prstGeom prst="downArrow">
            <a:avLst/>
          </a:prstGeom>
          <a:solidFill>
            <a:srgbClr val="FFFF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 name="図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31826" y="4470704"/>
            <a:ext cx="1471252" cy="1929511"/>
          </a:xfrm>
          <a:prstGeom prst="rect">
            <a:avLst/>
          </a:prstGeom>
        </p:spPr>
      </p:pic>
    </p:spTree>
    <p:extLst>
      <p:ext uri="{BB962C8B-B14F-4D97-AF65-F5344CB8AC3E}">
        <p14:creationId xmlns:p14="http://schemas.microsoft.com/office/powerpoint/2010/main" val="3372595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25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3500"/>
                            </p:stCondLst>
                            <p:childTnLst>
                              <p:par>
                                <p:cTn id="21" presetID="21" presetClass="entr" presetSubtype="1"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heel(1)">
                                      <p:cBhvr>
                                        <p:cTn id="23" dur="20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par>
                          <p:cTn id="33" fill="hold">
                            <p:stCondLst>
                              <p:cond delay="1000"/>
                            </p:stCondLst>
                            <p:childTnLst>
                              <p:par>
                                <p:cTn id="34" presetID="21" presetClass="entr" presetSubtype="1"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heel(1)">
                                      <p:cBhvr>
                                        <p:cTn id="36" dur="2000"/>
                                        <p:tgtEl>
                                          <p:spTgt spid="18"/>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left)">
                                      <p:cBhvr>
                                        <p:cTn id="45" dur="500"/>
                                        <p:tgtEl>
                                          <p:spTgt spid="19"/>
                                        </p:tgtEl>
                                      </p:cBhvr>
                                    </p:animEffect>
                                  </p:childTnLst>
                                </p:cTn>
                              </p:par>
                            </p:childTnLst>
                          </p:cTn>
                        </p:par>
                        <p:par>
                          <p:cTn id="46" fill="hold">
                            <p:stCondLst>
                              <p:cond delay="500"/>
                            </p:stCondLst>
                            <p:childTnLst>
                              <p:par>
                                <p:cTn id="47" presetID="10" presetClass="entr" presetSubtype="0" fill="hold"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childTnLst>
                          </p:cTn>
                        </p:par>
                        <p:par>
                          <p:cTn id="50" fill="hold">
                            <p:stCondLst>
                              <p:cond delay="1000"/>
                            </p:stCondLst>
                            <p:childTnLst>
                              <p:par>
                                <p:cTn id="51" presetID="10" presetClass="entr" presetSubtype="0"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childTnLst>
                          </p:cTn>
                        </p:par>
                        <p:par>
                          <p:cTn id="54" fill="hold">
                            <p:stCondLst>
                              <p:cond delay="1500"/>
                            </p:stCondLst>
                            <p:childTnLst>
                              <p:par>
                                <p:cTn id="55" presetID="2" presetClass="mediacall" presetSubtype="0" fill="hold" nodeType="afterEffect">
                                  <p:stCondLst>
                                    <p:cond delay="0"/>
                                  </p:stCondLst>
                                  <p:childTnLst>
                                    <p:cmd type="call" cmd="togglePause">
                                      <p:cBhvr>
                                        <p:cTn id="56" dur="1"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57" fill="hold" display="0">
                  <p:stCondLst>
                    <p:cond delay="indefinite"/>
                  </p:stCondLst>
                </p:cTn>
                <p:tgtEl>
                  <p:spTgt spid="20"/>
                </p:tgtEl>
              </p:cMediaNode>
            </p:video>
          </p:childTnLst>
        </p:cTn>
      </p:par>
    </p:tnLst>
    <p:bldLst>
      <p:bldP spid="13" grpId="0" animBg="1"/>
      <p:bldP spid="7" grpId="0" animBg="1"/>
      <p:bldP spid="10" grpId="0" animBg="1"/>
      <p:bldP spid="16" grpId="0" animBg="1"/>
      <p:bldP spid="9" grpId="0" animBg="1"/>
      <p:bldP spid="8" grpId="0" animBg="1"/>
      <p:bldP spid="18" grpId="0" animBg="1"/>
      <p:bldP spid="19" grpId="0" animBg="1"/>
    </p:bldLst>
  </p:timing>
</p:sld>
</file>

<file path=ppt/theme/theme1.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4153</TotalTime>
  <Words>477</Words>
  <Application>Microsoft Office PowerPoint</Application>
  <PresentationFormat>画面に合わせる (4:3)</PresentationFormat>
  <Paragraphs>187</Paragraphs>
  <Slides>16</Slides>
  <Notes>16</Notes>
  <HiddenSlides>0</HiddenSlides>
  <MMClips>5</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16</vt:i4>
      </vt:variant>
    </vt:vector>
  </HeadingPairs>
  <TitlesOfParts>
    <vt:vector size="24" baseType="lpstr">
      <vt:lpstr>ＭＳ Ｐゴシック</vt:lpstr>
      <vt:lpstr>ＭＳ ゴシック</vt:lpstr>
      <vt:lpstr>游ゴシック</vt:lpstr>
      <vt:lpstr>游ゴシック Light</vt:lpstr>
      <vt:lpstr>Arial</vt:lpstr>
      <vt:lpstr>Calibri</vt:lpstr>
      <vt:lpstr>Calibri Light</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鹿児島県総合教育センター</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KidaHiroshi</dc:creator>
  <cp:lastModifiedBy>KidaHiroshi</cp:lastModifiedBy>
  <cp:revision>273</cp:revision>
  <cp:lastPrinted>2018-12-11T01:54:27Z</cp:lastPrinted>
  <dcterms:created xsi:type="dcterms:W3CDTF">2018-11-30T09:45:13Z</dcterms:created>
  <dcterms:modified xsi:type="dcterms:W3CDTF">2019-01-10T10:25:32Z</dcterms:modified>
</cp:coreProperties>
</file>