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handoutMasterIdLst>
    <p:handoutMasterId r:id="rId24"/>
  </p:handoutMasterIdLst>
  <p:sldIdLst>
    <p:sldId id="257" r:id="rId2"/>
    <p:sldId id="260" r:id="rId3"/>
    <p:sldId id="262" r:id="rId4"/>
    <p:sldId id="272" r:id="rId5"/>
    <p:sldId id="263" r:id="rId6"/>
    <p:sldId id="273" r:id="rId7"/>
    <p:sldId id="264" r:id="rId8"/>
    <p:sldId id="277" r:id="rId9"/>
    <p:sldId id="278" r:id="rId10"/>
    <p:sldId id="280" r:id="rId11"/>
    <p:sldId id="276" r:id="rId12"/>
    <p:sldId id="261" r:id="rId13"/>
    <p:sldId id="258" r:id="rId14"/>
    <p:sldId id="271" r:id="rId15"/>
    <p:sldId id="266" r:id="rId16"/>
    <p:sldId id="281" r:id="rId17"/>
    <p:sldId id="282" r:id="rId18"/>
    <p:sldId id="283" r:id="rId19"/>
    <p:sldId id="284" r:id="rId20"/>
    <p:sldId id="285" r:id="rId21"/>
    <p:sldId id="286" r:id="rId22"/>
  </p:sldIdLst>
  <p:sldSz cx="9144000" cy="6858000" type="screen4x3"/>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8556" autoAdjust="0"/>
  </p:normalViewPr>
  <p:slideViewPr>
    <p:cSldViewPr snapToGrid="0">
      <p:cViewPr varScale="1">
        <p:scale>
          <a:sx n="50" d="100"/>
          <a:sy n="50" d="100"/>
        </p:scale>
        <p:origin x="1980" y="36"/>
      </p:cViewPr>
      <p:guideLst/>
    </p:cSldViewPr>
  </p:slideViewPr>
  <p:notesTextViewPr>
    <p:cViewPr>
      <p:scale>
        <a:sx n="1" d="1"/>
        <a:sy n="1" d="1"/>
      </p:scale>
      <p:origin x="0" y="0"/>
    </p:cViewPr>
  </p:notesTextViewPr>
  <p:notesViewPr>
    <p:cSldViewPr snapToGrid="0" showGuides="1">
      <p:cViewPr varScale="1">
        <p:scale>
          <a:sx n="49" d="100"/>
          <a:sy n="49" d="100"/>
        </p:scale>
        <p:origin x="292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s" userId="906fed028c8b0d20" providerId="LiveId" clId="{F43B9623-5646-8349-AB56-7A9584575F7B}"/>
    <pc:docChg chg="undo custSel addSld delSld modSld">
      <pc:chgData name="k s" userId="906fed028c8b0d20" providerId="LiveId" clId="{F43B9623-5646-8349-AB56-7A9584575F7B}" dt="2019-01-14T10:55:58.216" v="56" actId="1076"/>
      <pc:docMkLst>
        <pc:docMk/>
      </pc:docMkLst>
      <pc:sldChg chg="modSp">
        <pc:chgData name="k s" userId="906fed028c8b0d20" providerId="LiveId" clId="{F43B9623-5646-8349-AB56-7A9584575F7B}" dt="2019-01-14T01:28:36.180" v="1" actId="1076"/>
        <pc:sldMkLst>
          <pc:docMk/>
          <pc:sldMk cId="3298630920" sldId="257"/>
        </pc:sldMkLst>
        <pc:spChg chg="mod">
          <ac:chgData name="k s" userId="906fed028c8b0d20" providerId="LiveId" clId="{F43B9623-5646-8349-AB56-7A9584575F7B}" dt="2019-01-14T01:28:36.180" v="1" actId="1076"/>
          <ac:spMkLst>
            <pc:docMk/>
            <pc:sldMk cId="3298630920" sldId="257"/>
            <ac:spMk id="13" creationId="{00000000-0000-0000-0000-000000000000}"/>
          </ac:spMkLst>
        </pc:spChg>
      </pc:sldChg>
      <pc:sldChg chg="new del">
        <pc:chgData name="k s" userId="906fed028c8b0d20" providerId="LiveId" clId="{F43B9623-5646-8349-AB56-7A9584575F7B}" dt="2019-01-14T01:28:46.678" v="3" actId="680"/>
        <pc:sldMkLst>
          <pc:docMk/>
          <pc:sldMk cId="1760290622" sldId="274"/>
        </pc:sldMkLst>
      </pc:sldChg>
      <pc:sldChg chg="addSp modSp new">
        <pc:chgData name="k s" userId="906fed028c8b0d20" providerId="LiveId" clId="{F43B9623-5646-8349-AB56-7A9584575F7B}" dt="2019-01-14T01:53:41.146" v="26" actId="931"/>
        <pc:sldMkLst>
          <pc:docMk/>
          <pc:sldMk cId="2366648023" sldId="274"/>
        </pc:sldMkLst>
        <pc:picChg chg="add">
          <ac:chgData name="k s" userId="906fed028c8b0d20" providerId="LiveId" clId="{F43B9623-5646-8349-AB56-7A9584575F7B}" dt="2019-01-14T01:50:37.656" v="5" actId="931"/>
          <ac:picMkLst>
            <pc:docMk/>
            <pc:sldMk cId="2366648023" sldId="274"/>
            <ac:picMk id="3" creationId="{7576476A-B167-994B-B42F-761F5FCD955E}"/>
          </ac:picMkLst>
        </pc:picChg>
        <pc:picChg chg="add mod">
          <ac:chgData name="k s" userId="906fed028c8b0d20" providerId="LiveId" clId="{F43B9623-5646-8349-AB56-7A9584575F7B}" dt="2019-01-14T01:51:27.829" v="7" actId="1076"/>
          <ac:picMkLst>
            <pc:docMk/>
            <pc:sldMk cId="2366648023" sldId="274"/>
            <ac:picMk id="5" creationId="{458CBD95-827D-0D45-BF25-C430B2E6120A}"/>
          </ac:picMkLst>
        </pc:picChg>
        <pc:picChg chg="add mod">
          <ac:chgData name="k s" userId="906fed028c8b0d20" providerId="LiveId" clId="{F43B9623-5646-8349-AB56-7A9584575F7B}" dt="2019-01-14T01:51:41.146" v="9" actId="1076"/>
          <ac:picMkLst>
            <pc:docMk/>
            <pc:sldMk cId="2366648023" sldId="274"/>
            <ac:picMk id="7" creationId="{996A0577-B932-A842-84E9-D7F4CA326222}"/>
          </ac:picMkLst>
        </pc:picChg>
        <pc:picChg chg="add mod">
          <ac:chgData name="k s" userId="906fed028c8b0d20" providerId="LiveId" clId="{F43B9623-5646-8349-AB56-7A9584575F7B}" dt="2019-01-14T01:51:52.179" v="11" actId="1076"/>
          <ac:picMkLst>
            <pc:docMk/>
            <pc:sldMk cId="2366648023" sldId="274"/>
            <ac:picMk id="9" creationId="{207A91BB-F7CC-E94C-8B93-92E52E4A325A}"/>
          </ac:picMkLst>
        </pc:picChg>
        <pc:picChg chg="add mod">
          <ac:chgData name="k s" userId="906fed028c8b0d20" providerId="LiveId" clId="{F43B9623-5646-8349-AB56-7A9584575F7B}" dt="2019-01-14T01:52:08.127" v="13" actId="1076"/>
          <ac:picMkLst>
            <pc:docMk/>
            <pc:sldMk cId="2366648023" sldId="274"/>
            <ac:picMk id="11" creationId="{D63235D8-E95F-CE41-B532-52E8E9F5908B}"/>
          </ac:picMkLst>
        </pc:picChg>
        <pc:picChg chg="add mod">
          <ac:chgData name="k s" userId="906fed028c8b0d20" providerId="LiveId" clId="{F43B9623-5646-8349-AB56-7A9584575F7B}" dt="2019-01-14T01:52:17.900" v="15" actId="1076"/>
          <ac:picMkLst>
            <pc:docMk/>
            <pc:sldMk cId="2366648023" sldId="274"/>
            <ac:picMk id="13" creationId="{071AFF7A-F2D6-3749-834C-92076F3CC69F}"/>
          </ac:picMkLst>
        </pc:picChg>
        <pc:picChg chg="add mod">
          <ac:chgData name="k s" userId="906fed028c8b0d20" providerId="LiveId" clId="{F43B9623-5646-8349-AB56-7A9584575F7B}" dt="2019-01-14T01:52:28.846" v="17" actId="1076"/>
          <ac:picMkLst>
            <pc:docMk/>
            <pc:sldMk cId="2366648023" sldId="274"/>
            <ac:picMk id="15" creationId="{5034731E-71D4-FE44-AF2C-6FA2D56A2D3E}"/>
          </ac:picMkLst>
        </pc:picChg>
        <pc:picChg chg="add mod">
          <ac:chgData name="k s" userId="906fed028c8b0d20" providerId="LiveId" clId="{F43B9623-5646-8349-AB56-7A9584575F7B}" dt="2019-01-14T01:52:40.257" v="19" actId="1076"/>
          <ac:picMkLst>
            <pc:docMk/>
            <pc:sldMk cId="2366648023" sldId="274"/>
            <ac:picMk id="17" creationId="{7B214871-DD65-334E-AAB0-E1744FF286AD}"/>
          </ac:picMkLst>
        </pc:picChg>
        <pc:picChg chg="add mod">
          <ac:chgData name="k s" userId="906fed028c8b0d20" providerId="LiveId" clId="{F43B9623-5646-8349-AB56-7A9584575F7B}" dt="2019-01-14T01:52:52.111" v="21" actId="1076"/>
          <ac:picMkLst>
            <pc:docMk/>
            <pc:sldMk cId="2366648023" sldId="274"/>
            <ac:picMk id="19" creationId="{33AFA5B1-3CBB-D74F-94DA-C45061F1FC57}"/>
          </ac:picMkLst>
        </pc:picChg>
        <pc:picChg chg="add mod">
          <ac:chgData name="k s" userId="906fed028c8b0d20" providerId="LiveId" clId="{F43B9623-5646-8349-AB56-7A9584575F7B}" dt="2019-01-14T01:53:04.192" v="23" actId="1076"/>
          <ac:picMkLst>
            <pc:docMk/>
            <pc:sldMk cId="2366648023" sldId="274"/>
            <ac:picMk id="21" creationId="{A53AC4F9-840C-F045-A6BA-B9C7D92BD11E}"/>
          </ac:picMkLst>
        </pc:picChg>
        <pc:picChg chg="add mod">
          <ac:chgData name="k s" userId="906fed028c8b0d20" providerId="LiveId" clId="{F43B9623-5646-8349-AB56-7A9584575F7B}" dt="2019-01-14T01:53:31.649" v="25" actId="1076"/>
          <ac:picMkLst>
            <pc:docMk/>
            <pc:sldMk cId="2366648023" sldId="274"/>
            <ac:picMk id="23" creationId="{80C6565B-5495-7A4F-9BA2-BD2CEDBF9E6C}"/>
          </ac:picMkLst>
        </pc:picChg>
        <pc:picChg chg="add">
          <ac:chgData name="k s" userId="906fed028c8b0d20" providerId="LiveId" clId="{F43B9623-5646-8349-AB56-7A9584575F7B}" dt="2019-01-14T01:53:41.146" v="26" actId="931"/>
          <ac:picMkLst>
            <pc:docMk/>
            <pc:sldMk cId="2366648023" sldId="274"/>
            <ac:picMk id="25" creationId="{43A2B075-28EE-8044-9222-5FBD67861E0E}"/>
          </ac:picMkLst>
        </pc:picChg>
      </pc:sldChg>
      <pc:sldChg chg="addSp modSp new">
        <pc:chgData name="k s" userId="906fed028c8b0d20" providerId="LiveId" clId="{F43B9623-5646-8349-AB56-7A9584575F7B}" dt="2019-01-14T02:00:03.983" v="38" actId="1076"/>
        <pc:sldMkLst>
          <pc:docMk/>
          <pc:sldMk cId="3453322187" sldId="275"/>
        </pc:sldMkLst>
        <pc:picChg chg="add">
          <ac:chgData name="k s" userId="906fed028c8b0d20" providerId="LiveId" clId="{F43B9623-5646-8349-AB56-7A9584575F7B}" dt="2019-01-14T01:59:09.917" v="28" actId="931"/>
          <ac:picMkLst>
            <pc:docMk/>
            <pc:sldMk cId="3453322187" sldId="275"/>
            <ac:picMk id="3" creationId="{90C610C0-4AAB-494A-83DE-7EF0EC7FB538}"/>
          </ac:picMkLst>
        </pc:picChg>
        <pc:picChg chg="add mod">
          <ac:chgData name="k s" userId="906fed028c8b0d20" providerId="LiveId" clId="{F43B9623-5646-8349-AB56-7A9584575F7B}" dt="2019-01-14T02:00:03.983" v="38" actId="1076"/>
          <ac:picMkLst>
            <pc:docMk/>
            <pc:sldMk cId="3453322187" sldId="275"/>
            <ac:picMk id="5" creationId="{151DE587-9557-0B4D-880C-7EAD4A6F38BE}"/>
          </ac:picMkLst>
        </pc:picChg>
        <pc:picChg chg="add mod">
          <ac:chgData name="k s" userId="906fed028c8b0d20" providerId="LiveId" clId="{F43B9623-5646-8349-AB56-7A9584575F7B}" dt="2019-01-14T02:00:00.716" v="37" actId="1076"/>
          <ac:picMkLst>
            <pc:docMk/>
            <pc:sldMk cId="3453322187" sldId="275"/>
            <ac:picMk id="7" creationId="{93C2B3CA-AF10-5E42-97F8-68DE3F1BECE6}"/>
          </ac:picMkLst>
        </pc:picChg>
        <pc:picChg chg="add mod">
          <ac:chgData name="k s" userId="906fed028c8b0d20" providerId="LiveId" clId="{F43B9623-5646-8349-AB56-7A9584575F7B}" dt="2019-01-14T01:59:39.735" v="34" actId="1076"/>
          <ac:picMkLst>
            <pc:docMk/>
            <pc:sldMk cId="3453322187" sldId="275"/>
            <ac:picMk id="9" creationId="{BA05EE5E-3CA9-A94E-B769-16D668088814}"/>
          </ac:picMkLst>
        </pc:picChg>
        <pc:picChg chg="add mod">
          <ac:chgData name="k s" userId="906fed028c8b0d20" providerId="LiveId" clId="{F43B9623-5646-8349-AB56-7A9584575F7B}" dt="2019-01-14T01:59:57.343" v="36" actId="1076"/>
          <ac:picMkLst>
            <pc:docMk/>
            <pc:sldMk cId="3453322187" sldId="275"/>
            <ac:picMk id="11" creationId="{895495C4-A23E-C944-961E-5C5061EDDB3D}"/>
          </ac:picMkLst>
        </pc:picChg>
      </pc:sldChg>
      <pc:sldChg chg="addSp modSp new">
        <pc:chgData name="k s" userId="906fed028c8b0d20" providerId="LiveId" clId="{F43B9623-5646-8349-AB56-7A9584575F7B}" dt="2019-01-14T10:55:58.216" v="56" actId="1076"/>
        <pc:sldMkLst>
          <pc:docMk/>
          <pc:sldMk cId="1613546330" sldId="279"/>
        </pc:sldMkLst>
        <pc:picChg chg="add">
          <ac:chgData name="k s" userId="906fed028c8b0d20" providerId="LiveId" clId="{F43B9623-5646-8349-AB56-7A9584575F7B}" dt="2019-01-14T03:49:54.655" v="40" actId="931"/>
          <ac:picMkLst>
            <pc:docMk/>
            <pc:sldMk cId="1613546330" sldId="279"/>
            <ac:picMk id="3" creationId="{13A120A4-447B-C34A-B806-575F1A58C36B}"/>
          </ac:picMkLst>
        </pc:picChg>
        <pc:picChg chg="add mod">
          <ac:chgData name="k s" userId="906fed028c8b0d20" providerId="LiveId" clId="{F43B9623-5646-8349-AB56-7A9584575F7B}" dt="2019-01-14T08:50:40.172" v="46" actId="1076"/>
          <ac:picMkLst>
            <pc:docMk/>
            <pc:sldMk cId="1613546330" sldId="279"/>
            <ac:picMk id="4" creationId="{75D9D63F-A079-7F4F-A8F9-F7222DEA8C30}"/>
          </ac:picMkLst>
        </pc:picChg>
        <pc:picChg chg="add mod">
          <ac:chgData name="k s" userId="906fed028c8b0d20" providerId="LiveId" clId="{F43B9623-5646-8349-AB56-7A9584575F7B}" dt="2019-01-14T10:55:11.251" v="48" actId="1076"/>
          <ac:picMkLst>
            <pc:docMk/>
            <pc:sldMk cId="1613546330" sldId="279"/>
            <ac:picMk id="5" creationId="{4D8ABCDF-2553-0F4F-A392-6C2002F3585A}"/>
          </ac:picMkLst>
        </pc:picChg>
        <pc:picChg chg="add mod">
          <ac:chgData name="k s" userId="906fed028c8b0d20" providerId="LiveId" clId="{F43B9623-5646-8349-AB56-7A9584575F7B}" dt="2019-01-14T03:50:04.406" v="42" actId="1076"/>
          <ac:picMkLst>
            <pc:docMk/>
            <pc:sldMk cId="1613546330" sldId="279"/>
            <ac:picMk id="5" creationId="{E73AA14E-BBA7-014C-A12C-DB59E213CA20}"/>
          </ac:picMkLst>
        </pc:picChg>
        <pc:picChg chg="add mod">
          <ac:chgData name="k s" userId="906fed028c8b0d20" providerId="LiveId" clId="{F43B9623-5646-8349-AB56-7A9584575F7B}" dt="2019-01-14T10:55:19.308" v="50" actId="1076"/>
          <ac:picMkLst>
            <pc:docMk/>
            <pc:sldMk cId="1613546330" sldId="279"/>
            <ac:picMk id="7" creationId="{0799573C-5894-7945-9E52-7D19A496C602}"/>
          </ac:picMkLst>
        </pc:picChg>
        <pc:picChg chg="add mod">
          <ac:chgData name="k s" userId="906fed028c8b0d20" providerId="LiveId" clId="{F43B9623-5646-8349-AB56-7A9584575F7B}" dt="2019-01-14T03:50:15.112" v="44" actId="1076"/>
          <ac:picMkLst>
            <pc:docMk/>
            <pc:sldMk cId="1613546330" sldId="279"/>
            <ac:picMk id="7" creationId="{E850250C-DF4F-934A-A2A8-0C65459A80D7}"/>
          </ac:picMkLst>
        </pc:picChg>
        <pc:picChg chg="add mod">
          <ac:chgData name="k s" userId="906fed028c8b0d20" providerId="LiveId" clId="{F43B9623-5646-8349-AB56-7A9584575F7B}" dt="2019-01-14T10:55:34.359" v="52" actId="1076"/>
          <ac:picMkLst>
            <pc:docMk/>
            <pc:sldMk cId="1613546330" sldId="279"/>
            <ac:picMk id="9" creationId="{B472CBAB-0DD2-754B-B526-B899E221BFB1}"/>
          </ac:picMkLst>
        </pc:picChg>
        <pc:picChg chg="add mod">
          <ac:chgData name="k s" userId="906fed028c8b0d20" providerId="LiveId" clId="{F43B9623-5646-8349-AB56-7A9584575F7B}" dt="2019-01-14T10:55:45.681" v="54" actId="1076"/>
          <ac:picMkLst>
            <pc:docMk/>
            <pc:sldMk cId="1613546330" sldId="279"/>
            <ac:picMk id="11" creationId="{F01A7DC2-CE1C-904B-98FB-65BC3F90D570}"/>
          </ac:picMkLst>
        </pc:picChg>
        <pc:picChg chg="add mod">
          <ac:chgData name="k s" userId="906fed028c8b0d20" providerId="LiveId" clId="{F43B9623-5646-8349-AB56-7A9584575F7B}" dt="2019-01-14T10:55:58.216" v="56" actId="1076"/>
          <ac:picMkLst>
            <pc:docMk/>
            <pc:sldMk cId="1613546330" sldId="279"/>
            <ac:picMk id="13" creationId="{0B5B18DC-7920-7240-AA2A-834553AC807C}"/>
          </ac:picMkLst>
        </pc:picChg>
      </pc:sldChg>
    </pc:docChg>
  </pc:docChgLst>
  <pc:docChgLst>
    <pc:chgData name="k s" userId="906fed028c8b0d20" providerId="LiveId" clId="{28584806-6D99-47C2-861E-E1A7CD0D4F0E}"/>
    <pc:docChg chg="undo custSel addSld delSld modSld modMainMaster">
      <pc:chgData name="k s" userId="906fed028c8b0d20" providerId="LiveId" clId="{28584806-6D99-47C2-861E-E1A7CD0D4F0E}" dt="2019-01-14T13:17:37.672" v="5208" actId="20577"/>
      <pc:docMkLst>
        <pc:docMk/>
      </pc:docMkLst>
      <pc:sldChg chg="modSp">
        <pc:chgData name="k s" userId="906fed028c8b0d20" providerId="LiveId" clId="{28584806-6D99-47C2-861E-E1A7CD0D4F0E}" dt="2019-01-14T13:17:37.672" v="5208" actId="20577"/>
        <pc:sldMkLst>
          <pc:docMk/>
          <pc:sldMk cId="2313811269" sldId="258"/>
        </pc:sldMkLst>
        <pc:spChg chg="mod">
          <ac:chgData name="k s" userId="906fed028c8b0d20" providerId="LiveId" clId="{28584806-6D99-47C2-861E-E1A7CD0D4F0E}" dt="2019-01-14T13:17:37.672" v="5208" actId="20577"/>
          <ac:spMkLst>
            <pc:docMk/>
            <pc:sldMk cId="2313811269" sldId="258"/>
            <ac:spMk id="3" creationId="{00000000-0000-0000-0000-000000000000}"/>
          </ac:spMkLst>
        </pc:spChg>
        <pc:spChg chg="mod">
          <ac:chgData name="k s" userId="906fed028c8b0d20" providerId="LiveId" clId="{28584806-6D99-47C2-861E-E1A7CD0D4F0E}" dt="2019-01-14T12:46:38.952" v="4149" actId="1076"/>
          <ac:spMkLst>
            <pc:docMk/>
            <pc:sldMk cId="2313811269" sldId="258"/>
            <ac:spMk id="4" creationId="{00000000-0000-0000-0000-000000000000}"/>
          </ac:spMkLst>
        </pc:spChg>
        <pc:picChg chg="mod">
          <ac:chgData name="k s" userId="906fed028c8b0d20" providerId="LiveId" clId="{28584806-6D99-47C2-861E-E1A7CD0D4F0E}" dt="2019-01-14T12:41:16.816" v="3817" actId="1076"/>
          <ac:picMkLst>
            <pc:docMk/>
            <pc:sldMk cId="2313811269" sldId="258"/>
            <ac:picMk id="5" creationId="{00000000-0000-0000-0000-000000000000}"/>
          </ac:picMkLst>
        </pc:picChg>
      </pc:sldChg>
      <pc:sldChg chg="addSp delSp modSp">
        <pc:chgData name="k s" userId="906fed028c8b0d20" providerId="LiveId" clId="{28584806-6D99-47C2-861E-E1A7CD0D4F0E}" dt="2019-01-14T13:15:24.906" v="5167" actId="1076"/>
        <pc:sldMkLst>
          <pc:docMk/>
          <pc:sldMk cId="1661636926" sldId="261"/>
        </pc:sldMkLst>
        <pc:spChg chg="mod">
          <ac:chgData name="k s" userId="906fed028c8b0d20" providerId="LiveId" clId="{28584806-6D99-47C2-861E-E1A7CD0D4F0E}" dt="2019-01-14T13:00:52.839" v="4320" actId="20577"/>
          <ac:spMkLst>
            <pc:docMk/>
            <pc:sldMk cId="1661636926" sldId="261"/>
            <ac:spMk id="4" creationId="{00000000-0000-0000-0000-000000000000}"/>
          </ac:spMkLst>
        </pc:spChg>
        <pc:spChg chg="add mod">
          <ac:chgData name="k s" userId="906fed028c8b0d20" providerId="LiveId" clId="{28584806-6D99-47C2-861E-E1A7CD0D4F0E}" dt="2019-01-14T13:04:56.057" v="4369" actId="1076"/>
          <ac:spMkLst>
            <pc:docMk/>
            <pc:sldMk cId="1661636926" sldId="261"/>
            <ac:spMk id="9" creationId="{4F99C518-03A5-472D-AB3C-5A35196ABE80}"/>
          </ac:spMkLst>
        </pc:spChg>
        <pc:graphicFrameChg chg="add mod modGraphic">
          <ac:chgData name="k s" userId="906fed028c8b0d20" providerId="LiveId" clId="{28584806-6D99-47C2-861E-E1A7CD0D4F0E}" dt="2019-01-14T13:15:18.860" v="5166"/>
          <ac:graphicFrameMkLst>
            <pc:docMk/>
            <pc:sldMk cId="1661636926" sldId="261"/>
            <ac:graphicFrameMk id="13" creationId="{650AF7D6-2410-4E78-A850-23D937CE8F09}"/>
          </ac:graphicFrameMkLst>
        </pc:graphicFrameChg>
        <pc:picChg chg="del">
          <ac:chgData name="k s" userId="906fed028c8b0d20" providerId="LiveId" clId="{28584806-6D99-47C2-861E-E1A7CD0D4F0E}" dt="2019-01-14T12:55:04.361" v="4304" actId="478"/>
          <ac:picMkLst>
            <pc:docMk/>
            <pc:sldMk cId="1661636926" sldId="261"/>
            <ac:picMk id="3" creationId="{00000000-0000-0000-0000-000000000000}"/>
          </ac:picMkLst>
        </pc:picChg>
        <pc:picChg chg="del">
          <ac:chgData name="k s" userId="906fed028c8b0d20" providerId="LiveId" clId="{28584806-6D99-47C2-861E-E1A7CD0D4F0E}" dt="2019-01-14T13:00:09.880" v="4316" actId="478"/>
          <ac:picMkLst>
            <pc:docMk/>
            <pc:sldMk cId="1661636926" sldId="261"/>
            <ac:picMk id="5" creationId="{00000000-0000-0000-0000-000000000000}"/>
          </ac:picMkLst>
        </pc:picChg>
        <pc:picChg chg="del">
          <ac:chgData name="k s" userId="906fed028c8b0d20" providerId="LiveId" clId="{28584806-6D99-47C2-861E-E1A7CD0D4F0E}" dt="2019-01-14T13:00:10.724" v="4317" actId="478"/>
          <ac:picMkLst>
            <pc:docMk/>
            <pc:sldMk cId="1661636926" sldId="261"/>
            <ac:picMk id="7" creationId="{00000000-0000-0000-0000-000000000000}"/>
          </ac:picMkLst>
        </pc:picChg>
        <pc:picChg chg="del">
          <ac:chgData name="k s" userId="906fed028c8b0d20" providerId="LiveId" clId="{28584806-6D99-47C2-861E-E1A7CD0D4F0E}" dt="2019-01-14T13:00:09.036" v="4315" actId="478"/>
          <ac:picMkLst>
            <pc:docMk/>
            <pc:sldMk cId="1661636926" sldId="261"/>
            <ac:picMk id="8" creationId="{00000000-0000-0000-0000-000000000000}"/>
          </ac:picMkLst>
        </pc:picChg>
        <pc:picChg chg="add mod">
          <ac:chgData name="k s" userId="906fed028c8b0d20" providerId="LiveId" clId="{28584806-6D99-47C2-861E-E1A7CD0D4F0E}" dt="2019-01-14T13:01:32.401" v="4330" actId="1076"/>
          <ac:picMkLst>
            <pc:docMk/>
            <pc:sldMk cId="1661636926" sldId="261"/>
            <ac:picMk id="10" creationId="{B147BFFD-8A64-4ACF-A766-7E5EA1D8A385}"/>
          </ac:picMkLst>
        </pc:picChg>
        <pc:picChg chg="add mod">
          <ac:chgData name="k s" userId="906fed028c8b0d20" providerId="LiveId" clId="{28584806-6D99-47C2-861E-E1A7CD0D4F0E}" dt="2019-01-14T13:15:24.906" v="5167" actId="1076"/>
          <ac:picMkLst>
            <pc:docMk/>
            <pc:sldMk cId="1661636926" sldId="261"/>
            <ac:picMk id="12" creationId="{A5D48CF0-DB19-43C7-9DC4-70090E5522B1}"/>
          </ac:picMkLst>
        </pc:picChg>
      </pc:sldChg>
      <pc:sldChg chg="modSp">
        <pc:chgData name="k s" userId="906fed028c8b0d20" providerId="LiveId" clId="{28584806-6D99-47C2-861E-E1A7CD0D4F0E}" dt="2019-01-14T09:08:33.866" v="2017"/>
        <pc:sldMkLst>
          <pc:docMk/>
          <pc:sldMk cId="3141976793" sldId="262"/>
        </pc:sldMkLst>
        <pc:spChg chg="mod">
          <ac:chgData name="k s" userId="906fed028c8b0d20" providerId="LiveId" clId="{28584806-6D99-47C2-861E-E1A7CD0D4F0E}" dt="2019-01-14T09:08:33.866" v="2017"/>
          <ac:spMkLst>
            <pc:docMk/>
            <pc:sldMk cId="3141976793" sldId="262"/>
            <ac:spMk id="4" creationId="{00000000-0000-0000-0000-000000000000}"/>
          </ac:spMkLst>
        </pc:spChg>
        <pc:spChg chg="mod">
          <ac:chgData name="k s" userId="906fed028c8b0d20" providerId="LiveId" clId="{28584806-6D99-47C2-861E-E1A7CD0D4F0E}" dt="2019-01-14T02:05:27.516" v="7" actId="27636"/>
          <ac:spMkLst>
            <pc:docMk/>
            <pc:sldMk cId="3141976793" sldId="262"/>
            <ac:spMk id="6" creationId="{00000000-0000-0000-0000-000000000000}"/>
          </ac:spMkLst>
        </pc:spChg>
      </pc:sldChg>
      <pc:sldChg chg="addSp delSp modSp">
        <pc:chgData name="k s" userId="906fed028c8b0d20" providerId="LiveId" clId="{28584806-6D99-47C2-861E-E1A7CD0D4F0E}" dt="2019-01-14T12:21:34.726" v="3003" actId="692"/>
        <pc:sldMkLst>
          <pc:docMk/>
          <pc:sldMk cId="2944749221" sldId="263"/>
        </pc:sldMkLst>
        <pc:spChg chg="mod">
          <ac:chgData name="k s" userId="906fed028c8b0d20" providerId="LiveId" clId="{28584806-6D99-47C2-861E-E1A7CD0D4F0E}" dt="2019-01-14T12:20:43.741" v="2990" actId="1076"/>
          <ac:spMkLst>
            <pc:docMk/>
            <pc:sldMk cId="2944749221" sldId="263"/>
            <ac:spMk id="4" creationId="{00000000-0000-0000-0000-000000000000}"/>
          </ac:spMkLst>
        </pc:spChg>
        <pc:spChg chg="add mod">
          <ac:chgData name="k s" userId="906fed028c8b0d20" providerId="LiveId" clId="{28584806-6D99-47C2-861E-E1A7CD0D4F0E}" dt="2019-01-14T12:20:01.695" v="2982" actId="1076"/>
          <ac:spMkLst>
            <pc:docMk/>
            <pc:sldMk cId="2944749221" sldId="263"/>
            <ac:spMk id="5" creationId="{4B4B1170-75FA-463E-BAB0-B7C9F186DA13}"/>
          </ac:spMkLst>
        </pc:spChg>
        <pc:spChg chg="add mod">
          <ac:chgData name="k s" userId="906fed028c8b0d20" providerId="LiveId" clId="{28584806-6D99-47C2-861E-E1A7CD0D4F0E}" dt="2019-01-14T12:20:41.695" v="2989" actId="1076"/>
          <ac:spMkLst>
            <pc:docMk/>
            <pc:sldMk cId="2944749221" sldId="263"/>
            <ac:spMk id="12" creationId="{F7C6AD31-7731-4B16-9B93-F6B42B1C7DF3}"/>
          </ac:spMkLst>
        </pc:spChg>
        <pc:spChg chg="add mod">
          <ac:chgData name="k s" userId="906fed028c8b0d20" providerId="LiveId" clId="{28584806-6D99-47C2-861E-E1A7CD0D4F0E}" dt="2019-01-14T12:20:23.023" v="2986" actId="1076"/>
          <ac:spMkLst>
            <pc:docMk/>
            <pc:sldMk cId="2944749221" sldId="263"/>
            <ac:spMk id="13" creationId="{AED150F3-A7AA-4D36-B219-579F3FBBAED3}"/>
          </ac:spMkLst>
        </pc:spChg>
        <pc:picChg chg="add mod modCrop">
          <ac:chgData name="k s" userId="906fed028c8b0d20" providerId="LiveId" clId="{28584806-6D99-47C2-861E-E1A7CD0D4F0E}" dt="2019-01-14T12:20:17.210" v="2985" actId="1076"/>
          <ac:picMkLst>
            <pc:docMk/>
            <pc:sldMk cId="2944749221" sldId="263"/>
            <ac:picMk id="6" creationId="{F757CE50-6C46-45F3-9634-35C4CE4D23B9}"/>
          </ac:picMkLst>
        </pc:picChg>
        <pc:picChg chg="add del">
          <ac:chgData name="k s" userId="906fed028c8b0d20" providerId="LiveId" clId="{28584806-6D99-47C2-861E-E1A7CD0D4F0E}" dt="2019-01-14T02:05:58" v="9"/>
          <ac:picMkLst>
            <pc:docMk/>
            <pc:sldMk cId="2944749221" sldId="263"/>
            <ac:picMk id="7" creationId="{06CB5A97-6B14-4986-95BA-4C0C0BFC7098}"/>
          </ac:picMkLst>
        </pc:picChg>
        <pc:picChg chg="mod">
          <ac:chgData name="k s" userId="906fed028c8b0d20" providerId="LiveId" clId="{28584806-6D99-47C2-861E-E1A7CD0D4F0E}" dt="2019-01-14T02:14:06.905" v="261" actId="1076"/>
          <ac:picMkLst>
            <pc:docMk/>
            <pc:sldMk cId="2944749221" sldId="263"/>
            <ac:picMk id="8" creationId="{00000000-0000-0000-0000-000000000000}"/>
          </ac:picMkLst>
        </pc:picChg>
        <pc:picChg chg="add mod">
          <ac:chgData name="k s" userId="906fed028c8b0d20" providerId="LiveId" clId="{28584806-6D99-47C2-861E-E1A7CD0D4F0E}" dt="2019-01-14T12:20:47.960" v="2991" actId="1076"/>
          <ac:picMkLst>
            <pc:docMk/>
            <pc:sldMk cId="2944749221" sldId="263"/>
            <ac:picMk id="15" creationId="{205FBDBC-202A-45FA-B684-64E0E48FFC3B}"/>
          </ac:picMkLst>
        </pc:picChg>
        <pc:cxnChg chg="add mod">
          <ac:chgData name="k s" userId="906fed028c8b0d20" providerId="LiveId" clId="{28584806-6D99-47C2-861E-E1A7CD0D4F0E}" dt="2019-01-14T12:20:43.741" v="2990" actId="1076"/>
          <ac:cxnSpMkLst>
            <pc:docMk/>
            <pc:sldMk cId="2944749221" sldId="263"/>
            <ac:cxnSpMk id="10" creationId="{71D71275-C23B-4ED9-BEC1-2EC565ACE5A6}"/>
          </ac:cxnSpMkLst>
        </pc:cxnChg>
        <pc:cxnChg chg="add mod">
          <ac:chgData name="k s" userId="906fed028c8b0d20" providerId="LiveId" clId="{28584806-6D99-47C2-861E-E1A7CD0D4F0E}" dt="2019-01-14T12:20:41.695" v="2989" actId="1076"/>
          <ac:cxnSpMkLst>
            <pc:docMk/>
            <pc:sldMk cId="2944749221" sldId="263"/>
            <ac:cxnSpMk id="14" creationId="{BDD9F7AF-2076-4D0F-8381-6A90E4C91107}"/>
          </ac:cxnSpMkLst>
        </pc:cxnChg>
        <pc:cxnChg chg="add mod">
          <ac:chgData name="k s" userId="906fed028c8b0d20" providerId="LiveId" clId="{28584806-6D99-47C2-861E-E1A7CD0D4F0E}" dt="2019-01-14T12:21:34.726" v="3003" actId="692"/>
          <ac:cxnSpMkLst>
            <pc:docMk/>
            <pc:sldMk cId="2944749221" sldId="263"/>
            <ac:cxnSpMk id="20" creationId="{1527759A-E290-461C-B365-E338DB31C43A}"/>
          </ac:cxnSpMkLst>
        </pc:cxnChg>
      </pc:sldChg>
      <pc:sldChg chg="addSp delSp modSp">
        <pc:chgData name="k s" userId="906fed028c8b0d20" providerId="LiveId" clId="{28584806-6D99-47C2-861E-E1A7CD0D4F0E}" dt="2019-01-14T11:29:00.184" v="2568"/>
        <pc:sldMkLst>
          <pc:docMk/>
          <pc:sldMk cId="104524182" sldId="264"/>
        </pc:sldMkLst>
        <pc:spChg chg="mod">
          <ac:chgData name="k s" userId="906fed028c8b0d20" providerId="LiveId" clId="{28584806-6D99-47C2-861E-E1A7CD0D4F0E}" dt="2019-01-14T02:23:44.863" v="412" actId="1076"/>
          <ac:spMkLst>
            <pc:docMk/>
            <pc:sldMk cId="104524182" sldId="264"/>
            <ac:spMk id="3" creationId="{00000000-0000-0000-0000-000000000000}"/>
          </ac:spMkLst>
        </pc:spChg>
        <pc:spChg chg="mod">
          <ac:chgData name="k s" userId="906fed028c8b0d20" providerId="LiveId" clId="{28584806-6D99-47C2-861E-E1A7CD0D4F0E}" dt="2019-01-14T11:29:00.184" v="2568"/>
          <ac:spMkLst>
            <pc:docMk/>
            <pc:sldMk cId="104524182" sldId="264"/>
            <ac:spMk id="4" creationId="{00000000-0000-0000-0000-000000000000}"/>
          </ac:spMkLst>
        </pc:spChg>
        <pc:spChg chg="add mod">
          <ac:chgData name="k s" userId="906fed028c8b0d20" providerId="LiveId" clId="{28584806-6D99-47C2-861E-E1A7CD0D4F0E}" dt="2019-01-14T11:28:36.184" v="2564" actId="1076"/>
          <ac:spMkLst>
            <pc:docMk/>
            <pc:sldMk cId="104524182" sldId="264"/>
            <ac:spMk id="9" creationId="{59D95537-DEE2-4F57-850D-D3EA515328FF}"/>
          </ac:spMkLst>
        </pc:spChg>
        <pc:picChg chg="add del mod modCrop">
          <ac:chgData name="k s" userId="906fed028c8b0d20" providerId="LiveId" clId="{28584806-6D99-47C2-861E-E1A7CD0D4F0E}" dt="2019-01-14T02:32:44.830" v="873" actId="478"/>
          <ac:picMkLst>
            <pc:docMk/>
            <pc:sldMk cId="104524182" sldId="264"/>
            <ac:picMk id="6" creationId="{C82F4A13-8804-4239-B635-07ECA1477DA9}"/>
          </ac:picMkLst>
        </pc:picChg>
        <pc:picChg chg="add mod modCrop">
          <ac:chgData name="k s" userId="906fed028c8b0d20" providerId="LiveId" clId="{28584806-6D99-47C2-861E-E1A7CD0D4F0E}" dt="2019-01-14T02:41:20.438" v="1175" actId="1076"/>
          <ac:picMkLst>
            <pc:docMk/>
            <pc:sldMk cId="104524182" sldId="264"/>
            <ac:picMk id="7" creationId="{A40480CE-9153-4933-BD5B-BECA5B043D16}"/>
          </ac:picMkLst>
        </pc:picChg>
        <pc:picChg chg="mod ord">
          <ac:chgData name="k s" userId="906fed028c8b0d20" providerId="LiveId" clId="{28584806-6D99-47C2-861E-E1A7CD0D4F0E}" dt="2019-01-14T02:41:23.219" v="1176" actId="1076"/>
          <ac:picMkLst>
            <pc:docMk/>
            <pc:sldMk cId="104524182" sldId="264"/>
            <ac:picMk id="8" creationId="{00000000-0000-0000-0000-000000000000}"/>
          </ac:picMkLst>
        </pc:picChg>
      </pc:sldChg>
      <pc:sldChg chg="modSp del">
        <pc:chgData name="k s" userId="906fed028c8b0d20" providerId="LiveId" clId="{28584806-6D99-47C2-861E-E1A7CD0D4F0E}" dt="2019-01-14T13:00:04.349" v="4314" actId="2696"/>
        <pc:sldMkLst>
          <pc:docMk/>
          <pc:sldMk cId="3453296092" sldId="265"/>
        </pc:sldMkLst>
        <pc:spChg chg="mod">
          <ac:chgData name="k s" userId="906fed028c8b0d20" providerId="LiveId" clId="{28584806-6D99-47C2-861E-E1A7CD0D4F0E}" dt="2019-01-14T09:07:40.429" v="1988"/>
          <ac:spMkLst>
            <pc:docMk/>
            <pc:sldMk cId="3453296092" sldId="265"/>
            <ac:spMk id="4" creationId="{00000000-0000-0000-0000-000000000000}"/>
          </ac:spMkLst>
        </pc:spChg>
      </pc:sldChg>
      <pc:sldChg chg="addSp delSp modSp">
        <pc:chgData name="k s" userId="906fed028c8b0d20" providerId="LiveId" clId="{28584806-6D99-47C2-861E-E1A7CD0D4F0E}" dt="2019-01-14T09:22:04.266" v="2204" actId="1076"/>
        <pc:sldMkLst>
          <pc:docMk/>
          <pc:sldMk cId="1822437909" sldId="266"/>
        </pc:sldMkLst>
        <pc:spChg chg="mod">
          <ac:chgData name="k s" userId="906fed028c8b0d20" providerId="LiveId" clId="{28584806-6D99-47C2-861E-E1A7CD0D4F0E}" dt="2019-01-14T09:10:00.616" v="2025"/>
          <ac:spMkLst>
            <pc:docMk/>
            <pc:sldMk cId="1822437909" sldId="266"/>
            <ac:spMk id="4" creationId="{00000000-0000-0000-0000-000000000000}"/>
          </ac:spMkLst>
        </pc:spChg>
        <pc:spChg chg="mod">
          <ac:chgData name="k s" userId="906fed028c8b0d20" providerId="LiveId" clId="{28584806-6D99-47C2-861E-E1A7CD0D4F0E}" dt="2019-01-14T09:08:59.382" v="2020" actId="14100"/>
          <ac:spMkLst>
            <pc:docMk/>
            <pc:sldMk cId="1822437909" sldId="266"/>
            <ac:spMk id="16" creationId="{00000000-0000-0000-0000-000000000000}"/>
          </ac:spMkLst>
        </pc:spChg>
        <pc:spChg chg="mod">
          <ac:chgData name="k s" userId="906fed028c8b0d20" providerId="LiveId" clId="{28584806-6D99-47C2-861E-E1A7CD0D4F0E}" dt="2019-01-14T09:14:53.240" v="2150" actId="1076"/>
          <ac:spMkLst>
            <pc:docMk/>
            <pc:sldMk cId="1822437909" sldId="266"/>
            <ac:spMk id="18" creationId="{00000000-0000-0000-0000-000000000000}"/>
          </ac:spMkLst>
        </pc:spChg>
        <pc:spChg chg="mod">
          <ac:chgData name="k s" userId="906fed028c8b0d20" providerId="LiveId" clId="{28584806-6D99-47C2-861E-E1A7CD0D4F0E}" dt="2019-01-14T09:15:14.396" v="2157" actId="1076"/>
          <ac:spMkLst>
            <pc:docMk/>
            <pc:sldMk cId="1822437909" sldId="266"/>
            <ac:spMk id="19" creationId="{00000000-0000-0000-0000-000000000000}"/>
          </ac:spMkLst>
        </pc:spChg>
        <pc:picChg chg="del">
          <ac:chgData name="k s" userId="906fed028c8b0d20" providerId="LiveId" clId="{28584806-6D99-47C2-861E-E1A7CD0D4F0E}" dt="2019-01-14T09:09:50.928" v="2021" actId="478"/>
          <ac:picMkLst>
            <pc:docMk/>
            <pc:sldMk cId="1822437909" sldId="266"/>
            <ac:picMk id="8" creationId="{00000000-0000-0000-0000-000000000000}"/>
          </ac:picMkLst>
        </pc:picChg>
        <pc:picChg chg="add mod">
          <ac:chgData name="k s" userId="906fed028c8b0d20" providerId="LiveId" clId="{28584806-6D99-47C2-861E-E1A7CD0D4F0E}" dt="2019-01-14T09:18:49.896" v="2190" actId="692"/>
          <ac:picMkLst>
            <pc:docMk/>
            <pc:sldMk cId="1822437909" sldId="266"/>
            <ac:picMk id="9" creationId="{6557AA17-FBAA-44D1-B79A-A03091DDD767}"/>
          </ac:picMkLst>
        </pc:picChg>
        <pc:picChg chg="add mod modCrop">
          <ac:chgData name="k s" userId="906fed028c8b0d20" providerId="LiveId" clId="{28584806-6D99-47C2-861E-E1A7CD0D4F0E}" dt="2019-01-14T09:19:00.286" v="2192" actId="14100"/>
          <ac:picMkLst>
            <pc:docMk/>
            <pc:sldMk cId="1822437909" sldId="266"/>
            <ac:picMk id="10" creationId="{2D6E52FC-CA0A-4583-B49B-CC2CAB31628A}"/>
          </ac:picMkLst>
        </pc:picChg>
        <pc:picChg chg="add mod modCrop">
          <ac:chgData name="k s" userId="906fed028c8b0d20" providerId="LiveId" clId="{28584806-6D99-47C2-861E-E1A7CD0D4F0E}" dt="2019-01-14T09:22:04.266" v="2204" actId="1076"/>
          <ac:picMkLst>
            <pc:docMk/>
            <pc:sldMk cId="1822437909" sldId="266"/>
            <ac:picMk id="11" creationId="{3089FACA-3C25-4224-98AE-382A507C303E}"/>
          </ac:picMkLst>
        </pc:picChg>
      </pc:sldChg>
      <pc:sldChg chg="del">
        <pc:chgData name="k s" userId="906fed028c8b0d20" providerId="LiveId" clId="{28584806-6D99-47C2-861E-E1A7CD0D4F0E}" dt="2019-01-14T09:28:45.874" v="2206" actId="2696"/>
        <pc:sldMkLst>
          <pc:docMk/>
          <pc:sldMk cId="1553839719" sldId="267"/>
        </pc:sldMkLst>
      </pc:sldChg>
      <pc:sldChg chg="del">
        <pc:chgData name="k s" userId="906fed028c8b0d20" providerId="LiveId" clId="{28584806-6D99-47C2-861E-E1A7CD0D4F0E}" dt="2019-01-14T09:28:45.874" v="2207" actId="2696"/>
        <pc:sldMkLst>
          <pc:docMk/>
          <pc:sldMk cId="522279058" sldId="268"/>
        </pc:sldMkLst>
      </pc:sldChg>
      <pc:sldChg chg="del">
        <pc:chgData name="k s" userId="906fed028c8b0d20" providerId="LiveId" clId="{28584806-6D99-47C2-861E-E1A7CD0D4F0E}" dt="2019-01-14T09:28:45.874" v="2208" actId="2696"/>
        <pc:sldMkLst>
          <pc:docMk/>
          <pc:sldMk cId="2724807486" sldId="269"/>
        </pc:sldMkLst>
      </pc:sldChg>
      <pc:sldChg chg="del">
        <pc:chgData name="k s" userId="906fed028c8b0d20" providerId="LiveId" clId="{28584806-6D99-47C2-861E-E1A7CD0D4F0E}" dt="2019-01-14T09:28:45.858" v="2205" actId="2696"/>
        <pc:sldMkLst>
          <pc:docMk/>
          <pc:sldMk cId="2194894048" sldId="270"/>
        </pc:sldMkLst>
      </pc:sldChg>
      <pc:sldChg chg="addSp delSp modSp">
        <pc:chgData name="k s" userId="906fed028c8b0d20" providerId="LiveId" clId="{28584806-6D99-47C2-861E-E1A7CD0D4F0E}" dt="2019-01-14T02:22:44.404" v="380" actId="14100"/>
        <pc:sldMkLst>
          <pc:docMk/>
          <pc:sldMk cId="2589716079" sldId="273"/>
        </pc:sldMkLst>
        <pc:spChg chg="del">
          <ac:chgData name="k s" userId="906fed028c8b0d20" providerId="LiveId" clId="{28584806-6D99-47C2-861E-E1A7CD0D4F0E}" dt="2019-01-14T02:19:53.201" v="281" actId="478"/>
          <ac:spMkLst>
            <pc:docMk/>
            <pc:sldMk cId="2589716079" sldId="273"/>
            <ac:spMk id="4" creationId="{00000000-0000-0000-0000-000000000000}"/>
          </ac:spMkLst>
        </pc:spChg>
        <pc:spChg chg="add mod">
          <ac:chgData name="k s" userId="906fed028c8b0d20" providerId="LiveId" clId="{28584806-6D99-47C2-861E-E1A7CD0D4F0E}" dt="2019-01-14T02:21:30.936" v="317" actId="14100"/>
          <ac:spMkLst>
            <pc:docMk/>
            <pc:sldMk cId="2589716079" sldId="273"/>
            <ac:spMk id="7" creationId="{9F1C4690-4713-4095-9C6C-1A5F6A4E0F47}"/>
          </ac:spMkLst>
        </pc:spChg>
        <pc:spChg chg="add mod">
          <ac:chgData name="k s" userId="906fed028c8b0d20" providerId="LiveId" clId="{28584806-6D99-47C2-861E-E1A7CD0D4F0E}" dt="2019-01-14T02:21:12.779" v="294" actId="14100"/>
          <ac:spMkLst>
            <pc:docMk/>
            <pc:sldMk cId="2589716079" sldId="273"/>
            <ac:spMk id="9" creationId="{34E50CB5-7C9B-4F8D-BA73-21F59E26B41E}"/>
          </ac:spMkLst>
        </pc:spChg>
        <pc:spChg chg="add del">
          <ac:chgData name="k s" userId="906fed028c8b0d20" providerId="LiveId" clId="{28584806-6D99-47C2-861E-E1A7CD0D4F0E}" dt="2019-01-14T02:21:38.670" v="319"/>
          <ac:spMkLst>
            <pc:docMk/>
            <pc:sldMk cId="2589716079" sldId="273"/>
            <ac:spMk id="15" creationId="{0D97DE1E-9BFD-4CD3-9972-9A29BBF26594}"/>
          </ac:spMkLst>
        </pc:spChg>
        <pc:spChg chg="add del">
          <ac:chgData name="k s" userId="906fed028c8b0d20" providerId="LiveId" clId="{28584806-6D99-47C2-861E-E1A7CD0D4F0E}" dt="2019-01-14T02:21:38.670" v="319"/>
          <ac:spMkLst>
            <pc:docMk/>
            <pc:sldMk cId="2589716079" sldId="273"/>
            <ac:spMk id="16" creationId="{60C8F137-CA56-4ADB-98A5-DE0995D4FEF6}"/>
          </ac:spMkLst>
        </pc:spChg>
        <pc:spChg chg="add mod">
          <ac:chgData name="k s" userId="906fed028c8b0d20" providerId="LiveId" clId="{28584806-6D99-47C2-861E-E1A7CD0D4F0E}" dt="2019-01-14T02:22:44.404" v="380" actId="14100"/>
          <ac:spMkLst>
            <pc:docMk/>
            <pc:sldMk cId="2589716079" sldId="273"/>
            <ac:spMk id="18" creationId="{55849B45-A6A7-49C1-98F3-2FDE122AF940}"/>
          </ac:spMkLst>
        </pc:spChg>
        <pc:spChg chg="add mod">
          <ac:chgData name="k s" userId="906fed028c8b0d20" providerId="LiveId" clId="{28584806-6D99-47C2-861E-E1A7CD0D4F0E}" dt="2019-01-14T02:22:09.310" v="326" actId="14100"/>
          <ac:spMkLst>
            <pc:docMk/>
            <pc:sldMk cId="2589716079" sldId="273"/>
            <ac:spMk id="19" creationId="{F18A39D2-831F-4052-8271-B14F759A408C}"/>
          </ac:spMkLst>
        </pc:spChg>
        <pc:picChg chg="add mod modCrop">
          <ac:chgData name="k s" userId="906fed028c8b0d20" providerId="LiveId" clId="{28584806-6D99-47C2-861E-E1A7CD0D4F0E}" dt="2019-01-14T02:21:55.592" v="322" actId="1076"/>
          <ac:picMkLst>
            <pc:docMk/>
            <pc:sldMk cId="2589716079" sldId="273"/>
            <ac:picMk id="6" creationId="{B0F84AE8-3C30-4D59-B280-563E5940B29A}"/>
          </ac:picMkLst>
        </pc:picChg>
        <pc:picChg chg="mod">
          <ac:chgData name="k s" userId="906fed028c8b0d20" providerId="LiveId" clId="{28584806-6D99-47C2-861E-E1A7CD0D4F0E}" dt="2019-01-14T02:20:50.451" v="290" actId="1076"/>
          <ac:picMkLst>
            <pc:docMk/>
            <pc:sldMk cId="2589716079" sldId="273"/>
            <ac:picMk id="8" creationId="{00000000-0000-0000-0000-000000000000}"/>
          </ac:picMkLst>
        </pc:picChg>
        <pc:cxnChg chg="add mod">
          <ac:chgData name="k s" userId="906fed028c8b0d20" providerId="LiveId" clId="{28584806-6D99-47C2-861E-E1A7CD0D4F0E}" dt="2019-01-14T02:21:30.936" v="317" actId="14100"/>
          <ac:cxnSpMkLst>
            <pc:docMk/>
            <pc:sldMk cId="2589716079" sldId="273"/>
            <ac:cxnSpMk id="10" creationId="{3B72023C-A463-4BC9-AD8D-D942D55E987E}"/>
          </ac:cxnSpMkLst>
        </pc:cxnChg>
        <pc:cxnChg chg="add del">
          <ac:chgData name="k s" userId="906fed028c8b0d20" providerId="LiveId" clId="{28584806-6D99-47C2-861E-E1A7CD0D4F0E}" dt="2019-01-14T02:21:38.670" v="319"/>
          <ac:cxnSpMkLst>
            <pc:docMk/>
            <pc:sldMk cId="2589716079" sldId="273"/>
            <ac:cxnSpMk id="17" creationId="{0A6007FC-E2EC-4967-AF81-BF55247AB684}"/>
          </ac:cxnSpMkLst>
        </pc:cxnChg>
        <pc:cxnChg chg="add mod">
          <ac:chgData name="k s" userId="906fed028c8b0d20" providerId="LiveId" clId="{28584806-6D99-47C2-861E-E1A7CD0D4F0E}" dt="2019-01-14T02:22:44.404" v="380" actId="14100"/>
          <ac:cxnSpMkLst>
            <pc:docMk/>
            <pc:sldMk cId="2589716079" sldId="273"/>
            <ac:cxnSpMk id="20" creationId="{F0244A10-14AB-43A9-BEFE-DB13EECE278C}"/>
          </ac:cxnSpMkLst>
        </pc:cxnChg>
      </pc:sldChg>
      <pc:sldChg chg="delSp modSp del">
        <pc:chgData name="k s" userId="906fed028c8b0d20" providerId="LiveId" clId="{28584806-6D99-47C2-861E-E1A7CD0D4F0E}" dt="2019-01-14T12:35:21.505" v="3403" actId="2696"/>
        <pc:sldMkLst>
          <pc:docMk/>
          <pc:sldMk cId="2366648023" sldId="274"/>
        </pc:sldMkLst>
        <pc:picChg chg="del mod">
          <ac:chgData name="k s" userId="906fed028c8b0d20" providerId="LiveId" clId="{28584806-6D99-47C2-861E-E1A7CD0D4F0E}" dt="2019-01-14T02:33:55.611" v="879"/>
          <ac:picMkLst>
            <pc:docMk/>
            <pc:sldMk cId="2366648023" sldId="274"/>
            <ac:picMk id="3" creationId="{7576476A-B167-994B-B42F-761F5FCD955E}"/>
          </ac:picMkLst>
        </pc:picChg>
        <pc:picChg chg="del mod">
          <ac:chgData name="k s" userId="906fed028c8b0d20" providerId="LiveId" clId="{28584806-6D99-47C2-861E-E1A7CD0D4F0E}" dt="2019-01-14T02:54:08.306" v="1522"/>
          <ac:picMkLst>
            <pc:docMk/>
            <pc:sldMk cId="2366648023" sldId="274"/>
            <ac:picMk id="5" creationId="{458CBD95-827D-0D45-BF25-C430B2E6120A}"/>
          </ac:picMkLst>
        </pc:picChg>
        <pc:picChg chg="del mod">
          <ac:chgData name="k s" userId="906fed028c8b0d20" providerId="LiveId" clId="{28584806-6D99-47C2-861E-E1A7CD0D4F0E}" dt="2019-01-14T02:43:21.026" v="1212"/>
          <ac:picMkLst>
            <pc:docMk/>
            <pc:sldMk cId="2366648023" sldId="274"/>
            <ac:picMk id="7" creationId="{996A0577-B932-A842-84E9-D7F4CA326222}"/>
          </ac:picMkLst>
        </pc:picChg>
        <pc:picChg chg="del mod">
          <ac:chgData name="k s" userId="906fed028c8b0d20" providerId="LiveId" clId="{28584806-6D99-47C2-861E-E1A7CD0D4F0E}" dt="2019-01-14T12:31:44.208" v="3276" actId="478"/>
          <ac:picMkLst>
            <pc:docMk/>
            <pc:sldMk cId="2366648023" sldId="274"/>
            <ac:picMk id="9" creationId="{207A91BB-F7CC-E94C-8B93-92E52E4A325A}"/>
          </ac:picMkLst>
        </pc:picChg>
        <pc:picChg chg="del mod">
          <ac:chgData name="k s" userId="906fed028c8b0d20" providerId="LiveId" clId="{28584806-6D99-47C2-861E-E1A7CD0D4F0E}" dt="2019-01-14T09:15:55.177" v="2162" actId="478"/>
          <ac:picMkLst>
            <pc:docMk/>
            <pc:sldMk cId="2366648023" sldId="274"/>
            <ac:picMk id="11" creationId="{D63235D8-E95F-CE41-B532-52E8E9F5908B}"/>
          </ac:picMkLst>
        </pc:picChg>
        <pc:picChg chg="del mod">
          <ac:chgData name="k s" userId="906fed028c8b0d20" providerId="LiveId" clId="{28584806-6D99-47C2-861E-E1A7CD0D4F0E}" dt="2019-01-14T02:58:05.680" v="1562"/>
          <ac:picMkLst>
            <pc:docMk/>
            <pc:sldMk cId="2366648023" sldId="274"/>
            <ac:picMk id="13" creationId="{071AFF7A-F2D6-3749-834C-92076F3CC69F}"/>
          </ac:picMkLst>
        </pc:picChg>
        <pc:picChg chg="del mod">
          <ac:chgData name="k s" userId="906fed028c8b0d20" providerId="LiveId" clId="{28584806-6D99-47C2-861E-E1A7CD0D4F0E}" dt="2019-01-14T02:05:27.485" v="6"/>
          <ac:picMkLst>
            <pc:docMk/>
            <pc:sldMk cId="2366648023" sldId="274"/>
            <ac:picMk id="15" creationId="{5034731E-71D4-FE44-AF2C-6FA2D56A2D3E}"/>
          </ac:picMkLst>
        </pc:picChg>
        <pc:picChg chg="del mod">
          <ac:chgData name="k s" userId="906fed028c8b0d20" providerId="LiveId" clId="{28584806-6D99-47C2-861E-E1A7CD0D4F0E}" dt="2019-01-14T02:05:27.485" v="6"/>
          <ac:picMkLst>
            <pc:docMk/>
            <pc:sldMk cId="2366648023" sldId="274"/>
            <ac:picMk id="17" creationId="{7B214871-DD65-334E-AAB0-E1744FF286AD}"/>
          </ac:picMkLst>
        </pc:picChg>
        <pc:picChg chg="del mod">
          <ac:chgData name="k s" userId="906fed028c8b0d20" providerId="LiveId" clId="{28584806-6D99-47C2-861E-E1A7CD0D4F0E}" dt="2019-01-14T09:15:53.974" v="2161" actId="478"/>
          <ac:picMkLst>
            <pc:docMk/>
            <pc:sldMk cId="2366648023" sldId="274"/>
            <ac:picMk id="19" creationId="{33AFA5B1-3CBB-D74F-94DA-C45061F1FC57}"/>
          </ac:picMkLst>
        </pc:picChg>
        <pc:picChg chg="del mod">
          <ac:chgData name="k s" userId="906fed028c8b0d20" providerId="LiveId" clId="{28584806-6D99-47C2-861E-E1A7CD0D4F0E}" dt="2019-01-14T02:19:34.592" v="280"/>
          <ac:picMkLst>
            <pc:docMk/>
            <pc:sldMk cId="2366648023" sldId="274"/>
            <ac:picMk id="21" creationId="{A53AC4F9-840C-F045-A6BA-B9C7D92BD11E}"/>
          </ac:picMkLst>
        </pc:picChg>
        <pc:picChg chg="del mod">
          <ac:chgData name="k s" userId="906fed028c8b0d20" providerId="LiveId" clId="{28584806-6D99-47C2-861E-E1A7CD0D4F0E}" dt="2019-01-14T12:32:54.505" v="3283"/>
          <ac:picMkLst>
            <pc:docMk/>
            <pc:sldMk cId="2366648023" sldId="274"/>
            <ac:picMk id="23" creationId="{80C6565B-5495-7A4F-9BA2-BD2CEDBF9E6C}"/>
          </ac:picMkLst>
        </pc:picChg>
        <pc:picChg chg="del mod">
          <ac:chgData name="k s" userId="906fed028c8b0d20" providerId="LiveId" clId="{28584806-6D99-47C2-861E-E1A7CD0D4F0E}" dt="2019-01-14T12:31:39.302" v="3274" actId="478"/>
          <ac:picMkLst>
            <pc:docMk/>
            <pc:sldMk cId="2366648023" sldId="274"/>
            <ac:picMk id="25" creationId="{43A2B075-28EE-8044-9222-5FBD67861E0E}"/>
          </ac:picMkLst>
        </pc:picChg>
      </pc:sldChg>
      <pc:sldChg chg="delSp modSp del">
        <pc:chgData name="k s" userId="906fed028c8b0d20" providerId="LiveId" clId="{28584806-6D99-47C2-861E-E1A7CD0D4F0E}" dt="2019-01-14T09:43:35.653" v="2421" actId="2696"/>
        <pc:sldMkLst>
          <pc:docMk/>
          <pc:sldMk cId="3453322187" sldId="275"/>
        </pc:sldMkLst>
        <pc:picChg chg="del mod">
          <ac:chgData name="k s" userId="906fed028c8b0d20" providerId="LiveId" clId="{28584806-6D99-47C2-861E-E1A7CD0D4F0E}" dt="2019-01-14T09:21:23.156" v="2198"/>
          <ac:picMkLst>
            <pc:docMk/>
            <pc:sldMk cId="3453322187" sldId="275"/>
            <ac:picMk id="3" creationId="{90C610C0-4AAB-494A-83DE-7EF0EC7FB538}"/>
          </ac:picMkLst>
        </pc:picChg>
        <pc:picChg chg="mod">
          <ac:chgData name="k s" userId="906fed028c8b0d20" providerId="LiveId" clId="{28584806-6D99-47C2-861E-E1A7CD0D4F0E}" dt="2019-01-14T09:43:30.450" v="2419" actId="1076"/>
          <ac:picMkLst>
            <pc:docMk/>
            <pc:sldMk cId="3453322187" sldId="275"/>
            <ac:picMk id="5" creationId="{151DE587-9557-0B4D-880C-7EAD4A6F38BE}"/>
          </ac:picMkLst>
        </pc:picChg>
        <pc:picChg chg="del mod">
          <ac:chgData name="k s" userId="906fed028c8b0d20" providerId="LiveId" clId="{28584806-6D99-47C2-861E-E1A7CD0D4F0E}" dt="2019-01-14T09:17:52.661" v="2180"/>
          <ac:picMkLst>
            <pc:docMk/>
            <pc:sldMk cId="3453322187" sldId="275"/>
            <ac:picMk id="7" creationId="{93C2B3CA-AF10-5E42-97F8-68DE3F1BECE6}"/>
          </ac:picMkLst>
        </pc:picChg>
        <pc:picChg chg="mod">
          <ac:chgData name="k s" userId="906fed028c8b0d20" providerId="LiveId" clId="{28584806-6D99-47C2-861E-E1A7CD0D4F0E}" dt="2019-01-14T09:43:31.747" v="2420" actId="1076"/>
          <ac:picMkLst>
            <pc:docMk/>
            <pc:sldMk cId="3453322187" sldId="275"/>
            <ac:picMk id="9" creationId="{BA05EE5E-3CA9-A94E-B769-16D668088814}"/>
          </ac:picMkLst>
        </pc:picChg>
        <pc:picChg chg="del mod modCrop">
          <ac:chgData name="k s" userId="906fed028c8b0d20" providerId="LiveId" clId="{28584806-6D99-47C2-861E-E1A7CD0D4F0E}" dt="2019-01-14T09:16:48.709" v="2170"/>
          <ac:picMkLst>
            <pc:docMk/>
            <pc:sldMk cId="3453322187" sldId="275"/>
            <ac:picMk id="11" creationId="{895495C4-A23E-C944-961E-5C5061EDDB3D}"/>
          </ac:picMkLst>
        </pc:picChg>
      </pc:sldChg>
      <pc:sldChg chg="addSp delSp modSp add">
        <pc:chgData name="k s" userId="906fed028c8b0d20" providerId="LiveId" clId="{28584806-6D99-47C2-861E-E1A7CD0D4F0E}" dt="2019-01-14T12:19:39.023" v="2978"/>
        <pc:sldMkLst>
          <pc:docMk/>
          <pc:sldMk cId="1920270006" sldId="276"/>
        </pc:sldMkLst>
        <pc:spChg chg="mod">
          <ac:chgData name="k s" userId="906fed028c8b0d20" providerId="LiveId" clId="{28584806-6D99-47C2-861E-E1A7CD0D4F0E}" dt="2019-01-14T09:31:55.061" v="2222"/>
          <ac:spMkLst>
            <pc:docMk/>
            <pc:sldMk cId="1920270006" sldId="276"/>
            <ac:spMk id="4" creationId="{00000000-0000-0000-0000-000000000000}"/>
          </ac:spMkLst>
        </pc:spChg>
        <pc:picChg chg="add del mod modCrop">
          <ac:chgData name="k s" userId="906fed028c8b0d20" providerId="LiveId" clId="{28584806-6D99-47C2-861E-E1A7CD0D4F0E}" dt="2019-01-14T12:19:39.023" v="2978"/>
          <ac:picMkLst>
            <pc:docMk/>
            <pc:sldMk cId="1920270006" sldId="276"/>
            <ac:picMk id="7" creationId="{889B0503-0F80-4E13-AC22-DE25E1A8A083}"/>
          </ac:picMkLst>
        </pc:picChg>
      </pc:sldChg>
      <pc:sldChg chg="addSp delSp modSp add">
        <pc:chgData name="k s" userId="906fed028c8b0d20" providerId="LiveId" clId="{28584806-6D99-47C2-861E-E1A7CD0D4F0E}" dt="2019-01-14T11:30:32.449" v="2613" actId="14100"/>
        <pc:sldMkLst>
          <pc:docMk/>
          <pc:sldMk cId="858642513" sldId="277"/>
        </pc:sldMkLst>
        <pc:spChg chg="mod">
          <ac:chgData name="k s" userId="906fed028c8b0d20" providerId="LiveId" clId="{28584806-6D99-47C2-861E-E1A7CD0D4F0E}" dt="2019-01-14T11:30:32.449" v="2613" actId="14100"/>
          <ac:spMkLst>
            <pc:docMk/>
            <pc:sldMk cId="858642513" sldId="277"/>
            <ac:spMk id="4" creationId="{00000000-0000-0000-0000-000000000000}"/>
          </ac:spMkLst>
        </pc:spChg>
        <pc:spChg chg="mod">
          <ac:chgData name="k s" userId="906fed028c8b0d20" providerId="LiveId" clId="{28584806-6D99-47C2-861E-E1A7CD0D4F0E}" dt="2019-01-14T02:42:04.344" v="1205" actId="122"/>
          <ac:spMkLst>
            <pc:docMk/>
            <pc:sldMk cId="858642513" sldId="277"/>
            <ac:spMk id="9" creationId="{59D95537-DEE2-4F57-850D-D3EA515328FF}"/>
          </ac:spMkLst>
        </pc:spChg>
        <pc:spChg chg="add mod">
          <ac:chgData name="k s" userId="906fed028c8b0d20" providerId="LiveId" clId="{28584806-6D99-47C2-861E-E1A7CD0D4F0E}" dt="2019-01-14T02:56:18.977" v="1552" actId="1076"/>
          <ac:spMkLst>
            <pc:docMk/>
            <pc:sldMk cId="858642513" sldId="277"/>
            <ac:spMk id="11" creationId="{0E0BA75C-642F-455A-9CDB-96CFF45F7376}"/>
          </ac:spMkLst>
        </pc:spChg>
        <pc:spChg chg="add mod">
          <ac:chgData name="k s" userId="906fed028c8b0d20" providerId="LiveId" clId="{28584806-6D99-47C2-861E-E1A7CD0D4F0E}" dt="2019-01-14T02:53:21.040" v="1516" actId="1036"/>
          <ac:spMkLst>
            <pc:docMk/>
            <pc:sldMk cId="858642513" sldId="277"/>
            <ac:spMk id="12" creationId="{63BA0025-5CF5-4443-A71A-66A4A7637D29}"/>
          </ac:spMkLst>
        </pc:spChg>
        <pc:picChg chg="del">
          <ac:chgData name="k s" userId="906fed028c8b0d20" providerId="LiveId" clId="{28584806-6D99-47C2-861E-E1A7CD0D4F0E}" dt="2019-01-14T02:42:50.391" v="1206" actId="478"/>
          <ac:picMkLst>
            <pc:docMk/>
            <pc:sldMk cId="858642513" sldId="277"/>
            <ac:picMk id="7" creationId="{A40480CE-9153-4933-BD5B-BECA5B043D16}"/>
          </ac:picMkLst>
        </pc:picChg>
        <pc:picChg chg="mod">
          <ac:chgData name="k s" userId="906fed028c8b0d20" providerId="LiveId" clId="{28584806-6D99-47C2-861E-E1A7CD0D4F0E}" dt="2019-01-14T02:53:30.306" v="1518" actId="1076"/>
          <ac:picMkLst>
            <pc:docMk/>
            <pc:sldMk cId="858642513" sldId="277"/>
            <ac:picMk id="8" creationId="{00000000-0000-0000-0000-000000000000}"/>
          </ac:picMkLst>
        </pc:picChg>
        <pc:picChg chg="add del mod ord modCrop">
          <ac:chgData name="k s" userId="906fed028c8b0d20" providerId="LiveId" clId="{28584806-6D99-47C2-861E-E1A7CD0D4F0E}" dt="2019-01-14T08:42:01.245" v="1652" actId="478"/>
          <ac:picMkLst>
            <pc:docMk/>
            <pc:sldMk cId="858642513" sldId="277"/>
            <ac:picMk id="10" creationId="{880D74FE-52C5-454F-8F67-D4BA9CE37F23}"/>
          </ac:picMkLst>
        </pc:picChg>
        <pc:picChg chg="add mod modCrop">
          <ac:chgData name="k s" userId="906fed028c8b0d20" providerId="LiveId" clId="{28584806-6D99-47C2-861E-E1A7CD0D4F0E}" dt="2019-01-14T02:57:10.618" v="1560" actId="1076"/>
          <ac:picMkLst>
            <pc:docMk/>
            <pc:sldMk cId="858642513" sldId="277"/>
            <ac:picMk id="13" creationId="{EF34E121-35E0-40D7-A4F8-73EB033C41A4}"/>
          </ac:picMkLst>
        </pc:picChg>
        <pc:picChg chg="add mod ord modCrop">
          <ac:chgData name="k s" userId="906fed028c8b0d20" providerId="LiveId" clId="{28584806-6D99-47C2-861E-E1A7CD0D4F0E}" dt="2019-01-14T08:43:16.682" v="1673" actId="1035"/>
          <ac:picMkLst>
            <pc:docMk/>
            <pc:sldMk cId="858642513" sldId="277"/>
            <ac:picMk id="14" creationId="{EEC36A74-6B77-47FD-A31C-A4CE968744D9}"/>
          </ac:picMkLst>
        </pc:picChg>
        <pc:cxnChg chg="add mod">
          <ac:chgData name="k s" userId="906fed028c8b0d20" providerId="LiveId" clId="{28584806-6D99-47C2-861E-E1A7CD0D4F0E}" dt="2019-01-14T02:56:18.977" v="1552" actId="1076"/>
          <ac:cxnSpMkLst>
            <pc:docMk/>
            <pc:sldMk cId="858642513" sldId="277"/>
            <ac:cxnSpMk id="6" creationId="{D456B261-DF38-44A1-A98B-0CF608B534DD}"/>
          </ac:cxnSpMkLst>
        </pc:cxnChg>
        <pc:cxnChg chg="add mod">
          <ac:chgData name="k s" userId="906fed028c8b0d20" providerId="LiveId" clId="{28584806-6D99-47C2-861E-E1A7CD0D4F0E}" dt="2019-01-14T02:57:10.618" v="1560" actId="1076"/>
          <ac:cxnSpMkLst>
            <pc:docMk/>
            <pc:sldMk cId="858642513" sldId="277"/>
            <ac:cxnSpMk id="15" creationId="{93C593BD-12F7-4C7E-B4E2-167C6BC83799}"/>
          </ac:cxnSpMkLst>
        </pc:cxnChg>
      </pc:sldChg>
      <pc:sldChg chg="addSp delSp modSp add">
        <pc:chgData name="k s" userId="906fed028c8b0d20" providerId="LiveId" clId="{28584806-6D99-47C2-861E-E1A7CD0D4F0E}" dt="2019-01-14T09:30:50.139" v="2210" actId="478"/>
        <pc:sldMkLst>
          <pc:docMk/>
          <pc:sldMk cId="3498715709" sldId="278"/>
        </pc:sldMkLst>
        <pc:spChg chg="mod">
          <ac:chgData name="k s" userId="906fed028c8b0d20" providerId="LiveId" clId="{28584806-6D99-47C2-861E-E1A7CD0D4F0E}" dt="2019-01-14T08:47:31.463" v="1774"/>
          <ac:spMkLst>
            <pc:docMk/>
            <pc:sldMk cId="3498715709" sldId="278"/>
            <ac:spMk id="4" creationId="{00000000-0000-0000-0000-000000000000}"/>
          </ac:spMkLst>
        </pc:spChg>
        <pc:spChg chg="mod">
          <ac:chgData name="k s" userId="906fed028c8b0d20" providerId="LiveId" clId="{28584806-6D99-47C2-861E-E1A7CD0D4F0E}" dt="2019-01-14T02:49:27.056" v="1453"/>
          <ac:spMkLst>
            <pc:docMk/>
            <pc:sldMk cId="3498715709" sldId="278"/>
            <ac:spMk id="9" creationId="{59D95537-DEE2-4F57-850D-D3EA515328FF}"/>
          </ac:spMkLst>
        </pc:spChg>
        <pc:spChg chg="mod">
          <ac:chgData name="k s" userId="906fed028c8b0d20" providerId="LiveId" clId="{28584806-6D99-47C2-861E-E1A7CD0D4F0E}" dt="2019-01-14T08:46:30.994" v="1716" actId="1076"/>
          <ac:spMkLst>
            <pc:docMk/>
            <pc:sldMk cId="3498715709" sldId="278"/>
            <ac:spMk id="11" creationId="{0E0BA75C-642F-455A-9CDB-96CFF45F7376}"/>
          </ac:spMkLst>
        </pc:spChg>
        <pc:spChg chg="add mod">
          <ac:chgData name="k s" userId="906fed028c8b0d20" providerId="LiveId" clId="{28584806-6D99-47C2-861E-E1A7CD0D4F0E}" dt="2019-01-14T08:46:59.807" v="1728" actId="1037"/>
          <ac:spMkLst>
            <pc:docMk/>
            <pc:sldMk cId="3498715709" sldId="278"/>
            <ac:spMk id="12" creationId="{33AC2034-156E-41DC-B971-FD5B92832189}"/>
          </ac:spMkLst>
        </pc:spChg>
        <pc:spChg chg="add del">
          <ac:chgData name="k s" userId="906fed028c8b0d20" providerId="LiveId" clId="{28584806-6D99-47C2-861E-E1A7CD0D4F0E}" dt="2019-01-14T02:53:50.634" v="1520" actId="478"/>
          <ac:spMkLst>
            <pc:docMk/>
            <pc:sldMk cId="3498715709" sldId="278"/>
            <ac:spMk id="12" creationId="{E288BE5E-51B8-4131-B200-A188A390D69E}"/>
          </ac:spMkLst>
        </pc:spChg>
        <pc:picChg chg="mod">
          <ac:chgData name="k s" userId="906fed028c8b0d20" providerId="LiveId" clId="{28584806-6D99-47C2-861E-E1A7CD0D4F0E}" dt="2019-01-14T08:48:14.525" v="1787" actId="1076"/>
          <ac:picMkLst>
            <pc:docMk/>
            <pc:sldMk cId="3498715709" sldId="278"/>
            <ac:picMk id="8" creationId="{00000000-0000-0000-0000-000000000000}"/>
          </ac:picMkLst>
        </pc:picChg>
        <pc:picChg chg="add mod ord modCrop">
          <ac:chgData name="k s" userId="906fed028c8b0d20" providerId="LiveId" clId="{28584806-6D99-47C2-861E-E1A7CD0D4F0E}" dt="2019-01-14T08:53:07.134" v="1804" actId="1076"/>
          <ac:picMkLst>
            <pc:docMk/>
            <pc:sldMk cId="3498715709" sldId="278"/>
            <ac:picMk id="10" creationId="{1DF4D91D-4DF8-408E-BA71-2A458C10C787}"/>
          </ac:picMkLst>
        </pc:picChg>
        <pc:picChg chg="del">
          <ac:chgData name="k s" userId="906fed028c8b0d20" providerId="LiveId" clId="{28584806-6D99-47C2-861E-E1A7CD0D4F0E}" dt="2019-01-14T02:49:31.197" v="1454" actId="478"/>
          <ac:picMkLst>
            <pc:docMk/>
            <pc:sldMk cId="3498715709" sldId="278"/>
            <ac:picMk id="10" creationId="{880D74FE-52C5-454F-8F67-D4BA9CE37F23}"/>
          </ac:picMkLst>
        </pc:picChg>
        <pc:picChg chg="add del mod">
          <ac:chgData name="k s" userId="906fed028c8b0d20" providerId="LiveId" clId="{28584806-6D99-47C2-861E-E1A7CD0D4F0E}" dt="2019-01-14T02:54:44.509" v="1526"/>
          <ac:picMkLst>
            <pc:docMk/>
            <pc:sldMk cId="3498715709" sldId="278"/>
            <ac:picMk id="13" creationId="{AC48058D-8366-4014-B33C-4511EBA15970}"/>
          </ac:picMkLst>
        </pc:picChg>
        <pc:picChg chg="add del mod modCrop">
          <ac:chgData name="k s" userId="906fed028c8b0d20" providerId="LiveId" clId="{28584806-6D99-47C2-861E-E1A7CD0D4F0E}" dt="2019-01-14T09:30:50.139" v="2210" actId="478"/>
          <ac:picMkLst>
            <pc:docMk/>
            <pc:sldMk cId="3498715709" sldId="278"/>
            <ac:picMk id="13" creationId="{B3AAFF4B-81DB-47A9-AA02-FF176234C849}"/>
          </ac:picMkLst>
        </pc:picChg>
        <pc:picChg chg="add del mod modCrop">
          <ac:chgData name="k s" userId="906fed028c8b0d20" providerId="LiveId" clId="{28584806-6D99-47C2-861E-E1A7CD0D4F0E}" dt="2019-01-14T08:43:37.651" v="1674" actId="478"/>
          <ac:picMkLst>
            <pc:docMk/>
            <pc:sldMk cId="3498715709" sldId="278"/>
            <ac:picMk id="14" creationId="{A40B8B05-14FD-4F0D-B759-99DCDFBC4594}"/>
          </ac:picMkLst>
        </pc:picChg>
        <pc:picChg chg="add del mod modCrop">
          <ac:chgData name="k s" userId="906fed028c8b0d20" providerId="LiveId" clId="{28584806-6D99-47C2-861E-E1A7CD0D4F0E}" dt="2019-01-14T03:02:35.196" v="1633" actId="478"/>
          <ac:picMkLst>
            <pc:docMk/>
            <pc:sldMk cId="3498715709" sldId="278"/>
            <ac:picMk id="15" creationId="{54212C42-54BA-4AD7-94D6-E289B86E315D}"/>
          </ac:picMkLst>
        </pc:picChg>
        <pc:cxnChg chg="add mod">
          <ac:chgData name="k s" userId="906fed028c8b0d20" providerId="LiveId" clId="{28584806-6D99-47C2-861E-E1A7CD0D4F0E}" dt="2019-01-14T08:48:00.572" v="1786" actId="692"/>
          <ac:cxnSpMkLst>
            <pc:docMk/>
            <pc:sldMk cId="3498715709" sldId="278"/>
            <ac:cxnSpMk id="6" creationId="{5F0CB90D-0980-4466-B0D1-67EC0DB9E53B}"/>
          </ac:cxnSpMkLst>
        </pc:cxnChg>
      </pc:sldChg>
      <pc:sldChg chg="delSp modSp add del">
        <pc:chgData name="k s" userId="906fed028c8b0d20" providerId="LiveId" clId="{28584806-6D99-47C2-861E-E1A7CD0D4F0E}" dt="2019-01-14T12:32:06.005" v="3278" actId="2696"/>
        <pc:sldMkLst>
          <pc:docMk/>
          <pc:sldMk cId="1613546330" sldId="279"/>
        </pc:sldMkLst>
        <pc:picChg chg="del">
          <ac:chgData name="k s" userId="906fed028c8b0d20" providerId="LiveId" clId="{28584806-6D99-47C2-861E-E1A7CD0D4F0E}" dt="2019-01-14T09:45:27.246" v="2431"/>
          <ac:picMkLst>
            <pc:docMk/>
            <pc:sldMk cId="1613546330" sldId="279"/>
            <ac:picMk id="3" creationId="{13A120A4-447B-C34A-B806-575F1A58C36B}"/>
          </ac:picMkLst>
        </pc:picChg>
        <pc:picChg chg="del mod">
          <ac:chgData name="k s" userId="906fed028c8b0d20" providerId="LiveId" clId="{28584806-6D99-47C2-861E-E1A7CD0D4F0E}" dt="2019-01-14T09:15:31.490" v="2158" actId="478"/>
          <ac:picMkLst>
            <pc:docMk/>
            <pc:sldMk cId="1613546330" sldId="279"/>
            <ac:picMk id="4" creationId="{75D9D63F-A079-7F4F-A8F9-F7222DEA8C30}"/>
          </ac:picMkLst>
        </pc:picChg>
        <pc:picChg chg="del">
          <ac:chgData name="k s" userId="906fed028c8b0d20" providerId="LiveId" clId="{28584806-6D99-47C2-861E-E1A7CD0D4F0E}" dt="2019-01-14T12:18:35.757" v="2971"/>
          <ac:picMkLst>
            <pc:docMk/>
            <pc:sldMk cId="1613546330" sldId="279"/>
            <ac:picMk id="5" creationId="{4D8ABCDF-2553-0F4F-A392-6C2002F3585A}"/>
          </ac:picMkLst>
        </pc:picChg>
        <pc:picChg chg="del">
          <ac:chgData name="k s" userId="906fed028c8b0d20" providerId="LiveId" clId="{28584806-6D99-47C2-861E-E1A7CD0D4F0E}" dt="2019-01-14T08:44:06.135" v="1688"/>
          <ac:picMkLst>
            <pc:docMk/>
            <pc:sldMk cId="1613546330" sldId="279"/>
            <ac:picMk id="5" creationId="{E73AA14E-BBA7-014C-A12C-DB59E213CA20}"/>
          </ac:picMkLst>
        </pc:picChg>
        <pc:picChg chg="del mod">
          <ac:chgData name="k s" userId="906fed028c8b0d20" providerId="LiveId" clId="{28584806-6D99-47C2-861E-E1A7CD0D4F0E}" dt="2019-01-14T12:05:15.697" v="2618"/>
          <ac:picMkLst>
            <pc:docMk/>
            <pc:sldMk cId="1613546330" sldId="279"/>
            <ac:picMk id="7" creationId="{0799573C-5894-7945-9E52-7D19A496C602}"/>
          </ac:picMkLst>
        </pc:picChg>
        <pc:picChg chg="del">
          <ac:chgData name="k s" userId="906fed028c8b0d20" providerId="LiveId" clId="{28584806-6D99-47C2-861E-E1A7CD0D4F0E}" dt="2019-01-14T08:42:11.276" v="1653"/>
          <ac:picMkLst>
            <pc:docMk/>
            <pc:sldMk cId="1613546330" sldId="279"/>
            <ac:picMk id="7" creationId="{E850250C-DF4F-934A-A2A8-0C65459A80D7}"/>
          </ac:picMkLst>
        </pc:picChg>
        <pc:picChg chg="del mod">
          <ac:chgData name="k s" userId="906fed028c8b0d20" providerId="LiveId" clId="{28584806-6D99-47C2-861E-E1A7CD0D4F0E}" dt="2019-01-14T12:08:59.040" v="2665"/>
          <ac:picMkLst>
            <pc:docMk/>
            <pc:sldMk cId="1613546330" sldId="279"/>
            <ac:picMk id="9" creationId="{B472CBAB-0DD2-754B-B526-B899E221BFB1}"/>
          </ac:picMkLst>
        </pc:picChg>
        <pc:picChg chg="del mod">
          <ac:chgData name="k s" userId="906fed028c8b0d20" providerId="LiveId" clId="{28584806-6D99-47C2-861E-E1A7CD0D4F0E}" dt="2019-01-14T12:24:05.022" v="3058"/>
          <ac:picMkLst>
            <pc:docMk/>
            <pc:sldMk cId="1613546330" sldId="279"/>
            <ac:picMk id="11" creationId="{F01A7DC2-CE1C-904B-98FB-65BC3F90D570}"/>
          </ac:picMkLst>
        </pc:picChg>
        <pc:picChg chg="del mod">
          <ac:chgData name="k s" userId="906fed028c8b0d20" providerId="LiveId" clId="{28584806-6D99-47C2-861E-E1A7CD0D4F0E}" dt="2019-01-14T12:29:30.599" v="3252"/>
          <ac:picMkLst>
            <pc:docMk/>
            <pc:sldMk cId="1613546330" sldId="279"/>
            <ac:picMk id="13" creationId="{0B5B18DC-7920-7240-AA2A-834553AC807C}"/>
          </ac:picMkLst>
        </pc:picChg>
      </pc:sldChg>
      <pc:sldChg chg="addSp delSp modSp add">
        <pc:chgData name="k s" userId="906fed028c8b0d20" providerId="LiveId" clId="{28584806-6D99-47C2-861E-E1A7CD0D4F0E}" dt="2019-01-14T09:13:23.256" v="2103" actId="14100"/>
        <pc:sldMkLst>
          <pc:docMk/>
          <pc:sldMk cId="3193302166" sldId="280"/>
        </pc:sldMkLst>
        <pc:spChg chg="mod">
          <ac:chgData name="k s" userId="906fed028c8b0d20" providerId="LiveId" clId="{28584806-6D99-47C2-861E-E1A7CD0D4F0E}" dt="2019-01-14T09:13:23.256" v="2103" actId="14100"/>
          <ac:spMkLst>
            <pc:docMk/>
            <pc:sldMk cId="3193302166" sldId="280"/>
            <ac:spMk id="4" creationId="{00000000-0000-0000-0000-000000000000}"/>
          </ac:spMkLst>
        </pc:spChg>
        <pc:spChg chg="mod">
          <ac:chgData name="k s" userId="906fed028c8b0d20" providerId="LiveId" clId="{28584806-6D99-47C2-861E-E1A7CD0D4F0E}" dt="2019-01-14T09:13:17.318" v="2102" actId="1037"/>
          <ac:spMkLst>
            <pc:docMk/>
            <pc:sldMk cId="3193302166" sldId="280"/>
            <ac:spMk id="11" creationId="{0E0BA75C-642F-455A-9CDB-96CFF45F7376}"/>
          </ac:spMkLst>
        </pc:spChg>
        <pc:spChg chg="mod">
          <ac:chgData name="k s" userId="906fed028c8b0d20" providerId="LiveId" clId="{28584806-6D99-47C2-861E-E1A7CD0D4F0E}" dt="2019-01-14T09:13:17.318" v="2102" actId="1037"/>
          <ac:spMkLst>
            <pc:docMk/>
            <pc:sldMk cId="3193302166" sldId="280"/>
            <ac:spMk id="12" creationId="{33AC2034-156E-41DC-B971-FD5B92832189}"/>
          </ac:spMkLst>
        </pc:spChg>
        <pc:spChg chg="add mod">
          <ac:chgData name="k s" userId="906fed028c8b0d20" providerId="LiveId" clId="{28584806-6D99-47C2-861E-E1A7CD0D4F0E}" dt="2019-01-14T09:13:17.318" v="2102" actId="1037"/>
          <ac:spMkLst>
            <pc:docMk/>
            <pc:sldMk cId="3193302166" sldId="280"/>
            <ac:spMk id="25" creationId="{D3653CB5-E897-4024-B922-846D6AE8F545}"/>
          </ac:spMkLst>
        </pc:spChg>
        <pc:spChg chg="add mod">
          <ac:chgData name="k s" userId="906fed028c8b0d20" providerId="LiveId" clId="{28584806-6D99-47C2-861E-E1A7CD0D4F0E}" dt="2019-01-14T09:13:17.318" v="2102" actId="1037"/>
          <ac:spMkLst>
            <pc:docMk/>
            <pc:sldMk cId="3193302166" sldId="280"/>
            <ac:spMk id="29" creationId="{FA4799A5-1366-4608-BC36-DEFA8223F84A}"/>
          </ac:spMkLst>
        </pc:spChg>
        <pc:picChg chg="del">
          <ac:chgData name="k s" userId="906fed028c8b0d20" providerId="LiveId" clId="{28584806-6D99-47C2-861E-E1A7CD0D4F0E}" dt="2019-01-14T08:53:44.603" v="1808" actId="478"/>
          <ac:picMkLst>
            <pc:docMk/>
            <pc:sldMk cId="3193302166" sldId="280"/>
            <ac:picMk id="10" creationId="{1DF4D91D-4DF8-408E-BA71-2A458C10C787}"/>
          </ac:picMkLst>
        </pc:picChg>
        <pc:picChg chg="mod ord">
          <ac:chgData name="k s" userId="906fed028c8b0d20" providerId="LiveId" clId="{28584806-6D99-47C2-861E-E1A7CD0D4F0E}" dt="2019-01-14T09:13:17.318" v="2102" actId="1037"/>
          <ac:picMkLst>
            <pc:docMk/>
            <pc:sldMk cId="3193302166" sldId="280"/>
            <ac:picMk id="13" creationId="{B3AAFF4B-81DB-47A9-AA02-FF176234C849}"/>
          </ac:picMkLst>
        </pc:picChg>
        <pc:cxnChg chg="mod">
          <ac:chgData name="k s" userId="906fed028c8b0d20" providerId="LiveId" clId="{28584806-6D99-47C2-861E-E1A7CD0D4F0E}" dt="2019-01-14T09:13:17.318" v="2102" actId="1037"/>
          <ac:cxnSpMkLst>
            <pc:docMk/>
            <pc:sldMk cId="3193302166" sldId="280"/>
            <ac:cxnSpMk id="6" creationId="{5F0CB90D-0980-4466-B0D1-67EC0DB9E53B}"/>
          </ac:cxnSpMkLst>
        </pc:cxnChg>
        <pc:cxnChg chg="add mod">
          <ac:chgData name="k s" userId="906fed028c8b0d20" providerId="LiveId" clId="{28584806-6D99-47C2-861E-E1A7CD0D4F0E}" dt="2019-01-14T09:13:17.318" v="2102" actId="1037"/>
          <ac:cxnSpMkLst>
            <pc:docMk/>
            <pc:sldMk cId="3193302166" sldId="280"/>
            <ac:cxnSpMk id="26" creationId="{B131478A-A9DB-4533-8370-E1E7AF01919D}"/>
          </ac:cxnSpMkLst>
        </pc:cxnChg>
      </pc:sldChg>
      <pc:sldChg chg="addSp delSp modSp add">
        <pc:chgData name="k s" userId="906fed028c8b0d20" providerId="LiveId" clId="{28584806-6D99-47C2-861E-E1A7CD0D4F0E}" dt="2019-01-14T10:45:51.206" v="2563" actId="14100"/>
        <pc:sldMkLst>
          <pc:docMk/>
          <pc:sldMk cId="292171002" sldId="281"/>
        </pc:sldMkLst>
        <pc:spChg chg="add mod">
          <ac:chgData name="k s" userId="906fed028c8b0d20" providerId="LiveId" clId="{28584806-6D99-47C2-861E-E1A7CD0D4F0E}" dt="2019-01-14T10:44:45.222" v="2481" actId="1076"/>
          <ac:spMkLst>
            <pc:docMk/>
            <pc:sldMk cId="292171002" sldId="281"/>
            <ac:spMk id="11" creationId="{F9EC5FA1-E4D5-4A1F-8A3A-16318ED8CA37}"/>
          </ac:spMkLst>
        </pc:spChg>
        <pc:spChg chg="add mod">
          <ac:chgData name="k s" userId="906fed028c8b0d20" providerId="LiveId" clId="{28584806-6D99-47C2-861E-E1A7CD0D4F0E}" dt="2019-01-14T10:44:50.878" v="2482" actId="1076"/>
          <ac:spMkLst>
            <pc:docMk/>
            <pc:sldMk cId="292171002" sldId="281"/>
            <ac:spMk id="12" creationId="{0E975AE4-313E-4777-8D4E-E728972A0D8D}"/>
          </ac:spMkLst>
        </pc:spChg>
        <pc:spChg chg="add del mod">
          <ac:chgData name="k s" userId="906fed028c8b0d20" providerId="LiveId" clId="{28584806-6D99-47C2-861E-E1A7CD0D4F0E}" dt="2019-01-14T09:45:21.997" v="2430" actId="478"/>
          <ac:spMkLst>
            <pc:docMk/>
            <pc:sldMk cId="292171002" sldId="281"/>
            <ac:spMk id="13" creationId="{2BF4C6E5-56B0-4853-A25F-BC766A590942}"/>
          </ac:spMkLst>
        </pc:spChg>
        <pc:spChg chg="add mod">
          <ac:chgData name="k s" userId="906fed028c8b0d20" providerId="LiveId" clId="{28584806-6D99-47C2-861E-E1A7CD0D4F0E}" dt="2019-01-14T09:45:07.106" v="2429" actId="1076"/>
          <ac:spMkLst>
            <pc:docMk/>
            <pc:sldMk cId="292171002" sldId="281"/>
            <ac:spMk id="15" creationId="{707873B0-A5FE-437B-AE17-BF1D4597F84C}"/>
          </ac:spMkLst>
        </pc:spChg>
        <pc:spChg chg="add mod">
          <ac:chgData name="k s" userId="906fed028c8b0d20" providerId="LiveId" clId="{28584806-6D99-47C2-861E-E1A7CD0D4F0E}" dt="2019-01-14T09:45:00.965" v="2428" actId="1076"/>
          <ac:spMkLst>
            <pc:docMk/>
            <pc:sldMk cId="292171002" sldId="281"/>
            <ac:spMk id="17" creationId="{9A871704-B3B4-4E68-878A-FF553BECE828}"/>
          </ac:spMkLst>
        </pc:spChg>
        <pc:spChg chg="mod">
          <ac:chgData name="k s" userId="906fed028c8b0d20" providerId="LiveId" clId="{28584806-6D99-47C2-861E-E1A7CD0D4F0E}" dt="2019-01-14T09:42:34.809" v="2374" actId="1076"/>
          <ac:spMkLst>
            <pc:docMk/>
            <pc:sldMk cId="292171002" sldId="281"/>
            <ac:spMk id="18" creationId="{00000000-0000-0000-0000-000000000000}"/>
          </ac:spMkLst>
        </pc:spChg>
        <pc:spChg chg="del mod">
          <ac:chgData name="k s" userId="906fed028c8b0d20" providerId="LiveId" clId="{28584806-6D99-47C2-861E-E1A7CD0D4F0E}" dt="2019-01-14T09:45:21.997" v="2430" actId="478"/>
          <ac:spMkLst>
            <pc:docMk/>
            <pc:sldMk cId="292171002" sldId="281"/>
            <ac:spMk id="19" creationId="{00000000-0000-0000-0000-000000000000}"/>
          </ac:spMkLst>
        </pc:spChg>
        <pc:spChg chg="add mod">
          <ac:chgData name="k s" userId="906fed028c8b0d20" providerId="LiveId" clId="{28584806-6D99-47C2-861E-E1A7CD0D4F0E}" dt="2019-01-14T10:44:57.206" v="2483" actId="1076"/>
          <ac:spMkLst>
            <pc:docMk/>
            <pc:sldMk cId="292171002" sldId="281"/>
            <ac:spMk id="19" creationId="{19C29A86-140A-4767-BC87-FB35B6A84EE4}"/>
          </ac:spMkLst>
        </pc:spChg>
        <pc:spChg chg="add mod">
          <ac:chgData name="k s" userId="906fed028c8b0d20" providerId="LiveId" clId="{28584806-6D99-47C2-861E-E1A7CD0D4F0E}" dt="2019-01-14T10:44:40.566" v="2480" actId="1076"/>
          <ac:spMkLst>
            <pc:docMk/>
            <pc:sldMk cId="292171002" sldId="281"/>
            <ac:spMk id="23" creationId="{F2310882-091D-47B1-86C9-FE84DA8E4F59}"/>
          </ac:spMkLst>
        </pc:spChg>
        <pc:spChg chg="add mod">
          <ac:chgData name="k s" userId="906fed028c8b0d20" providerId="LiveId" clId="{28584806-6D99-47C2-861E-E1A7CD0D4F0E}" dt="2019-01-14T10:45:51.206" v="2563" actId="14100"/>
          <ac:spMkLst>
            <pc:docMk/>
            <pc:sldMk cId="292171002" sldId="281"/>
            <ac:spMk id="29" creationId="{8704D82B-3916-4653-BEB3-03CAF9AFCAD3}"/>
          </ac:spMkLst>
        </pc:spChg>
        <pc:picChg chg="del">
          <ac:chgData name="k s" userId="906fed028c8b0d20" providerId="LiveId" clId="{28584806-6D99-47C2-861E-E1A7CD0D4F0E}" dt="2019-01-14T09:32:08.670" v="2225" actId="478"/>
          <ac:picMkLst>
            <pc:docMk/>
            <pc:sldMk cId="292171002" sldId="281"/>
            <ac:picMk id="9" creationId="{6557AA17-FBAA-44D1-B79A-A03091DDD767}"/>
          </ac:picMkLst>
        </pc:picChg>
        <pc:picChg chg="del">
          <ac:chgData name="k s" userId="906fed028c8b0d20" providerId="LiveId" clId="{28584806-6D99-47C2-861E-E1A7CD0D4F0E}" dt="2019-01-14T09:32:07.670" v="2224" actId="478"/>
          <ac:picMkLst>
            <pc:docMk/>
            <pc:sldMk cId="292171002" sldId="281"/>
            <ac:picMk id="10" creationId="{2D6E52FC-CA0A-4583-B49B-CC2CAB31628A}"/>
          </ac:picMkLst>
        </pc:picChg>
        <pc:picChg chg="del">
          <ac:chgData name="k s" userId="906fed028c8b0d20" providerId="LiveId" clId="{28584806-6D99-47C2-861E-E1A7CD0D4F0E}" dt="2019-01-14T09:32:07.061" v="2223" actId="478"/>
          <ac:picMkLst>
            <pc:docMk/>
            <pc:sldMk cId="292171002" sldId="281"/>
            <ac:picMk id="11" creationId="{3089FACA-3C25-4224-98AE-382A507C303E}"/>
          </ac:picMkLst>
        </pc:picChg>
        <pc:picChg chg="add del mod">
          <ac:chgData name="k s" userId="906fed028c8b0d20" providerId="LiveId" clId="{28584806-6D99-47C2-861E-E1A7CD0D4F0E}" dt="2019-01-14T09:43:58.606" v="2423" actId="478"/>
          <ac:picMkLst>
            <pc:docMk/>
            <pc:sldMk cId="292171002" sldId="281"/>
            <ac:picMk id="12" creationId="{E53032D4-101F-466F-B93C-FD14B42D6CE5}"/>
          </ac:picMkLst>
        </pc:picChg>
        <pc:picChg chg="add mod">
          <ac:chgData name="k s" userId="906fed028c8b0d20" providerId="LiveId" clId="{28584806-6D99-47C2-861E-E1A7CD0D4F0E}" dt="2019-01-14T09:45:00.965" v="2428" actId="1076"/>
          <ac:picMkLst>
            <pc:docMk/>
            <pc:sldMk cId="292171002" sldId="281"/>
            <ac:picMk id="14" creationId="{9AB546D2-3611-4DD7-B416-55FE46412E9E}"/>
          </ac:picMkLst>
        </pc:picChg>
        <pc:picChg chg="add mod modCrop">
          <ac:chgData name="k s" userId="906fed028c8b0d20" providerId="LiveId" clId="{28584806-6D99-47C2-861E-E1A7CD0D4F0E}" dt="2019-01-14T10:44:29.253" v="2479" actId="1076"/>
          <ac:picMkLst>
            <pc:docMk/>
            <pc:sldMk cId="292171002" sldId="281"/>
            <ac:picMk id="21" creationId="{0C54F6A9-EBF0-43B7-9A76-62E589D6BD1F}"/>
          </ac:picMkLst>
        </pc:picChg>
        <pc:cxnChg chg="add mod">
          <ac:chgData name="k s" userId="906fed028c8b0d20" providerId="LiveId" clId="{28584806-6D99-47C2-861E-E1A7CD0D4F0E}" dt="2019-01-14T10:44:50.878" v="2482" actId="1076"/>
          <ac:cxnSpMkLst>
            <pc:docMk/>
            <pc:sldMk cId="292171002" sldId="281"/>
            <ac:cxnSpMk id="13" creationId="{B2066DBD-1932-4820-941B-850186AA014D}"/>
          </ac:cxnSpMkLst>
        </pc:cxnChg>
        <pc:cxnChg chg="add mod">
          <ac:chgData name="k s" userId="906fed028c8b0d20" providerId="LiveId" clId="{28584806-6D99-47C2-861E-E1A7CD0D4F0E}" dt="2019-01-14T09:45:07.106" v="2429" actId="1076"/>
          <ac:cxnSpMkLst>
            <pc:docMk/>
            <pc:sldMk cId="292171002" sldId="281"/>
            <ac:cxnSpMk id="20" creationId="{6A5F9419-4B54-4AD9-AD40-1192866AD249}"/>
          </ac:cxnSpMkLst>
        </pc:cxnChg>
        <pc:cxnChg chg="add mod">
          <ac:chgData name="k s" userId="906fed028c8b0d20" providerId="LiveId" clId="{28584806-6D99-47C2-861E-E1A7CD0D4F0E}" dt="2019-01-14T10:44:57.206" v="2483" actId="1076"/>
          <ac:cxnSpMkLst>
            <pc:docMk/>
            <pc:sldMk cId="292171002" sldId="281"/>
            <ac:cxnSpMk id="22" creationId="{42529E4B-1A54-407A-8210-C5AB12374E17}"/>
          </ac:cxnSpMkLst>
        </pc:cxnChg>
        <pc:cxnChg chg="add mod">
          <ac:chgData name="k s" userId="906fed028c8b0d20" providerId="LiveId" clId="{28584806-6D99-47C2-861E-E1A7CD0D4F0E}" dt="2019-01-14T10:44:40.566" v="2480" actId="1076"/>
          <ac:cxnSpMkLst>
            <pc:docMk/>
            <pc:sldMk cId="292171002" sldId="281"/>
            <ac:cxnSpMk id="26" creationId="{C3FFED5A-9F74-4E8B-A327-352FC9AD2B46}"/>
          </ac:cxnSpMkLst>
        </pc:cxnChg>
      </pc:sldChg>
      <pc:sldChg chg="addSp modSp add">
        <pc:chgData name="k s" userId="906fed028c8b0d20" providerId="LiveId" clId="{28584806-6D99-47C2-861E-E1A7CD0D4F0E}" dt="2019-01-14T12:11:33.133" v="2731" actId="1038"/>
        <pc:sldMkLst>
          <pc:docMk/>
          <pc:sldMk cId="2976890860" sldId="282"/>
        </pc:sldMkLst>
        <pc:spChg chg="mod">
          <ac:chgData name="k s" userId="906fed028c8b0d20" providerId="LiveId" clId="{28584806-6D99-47C2-861E-E1A7CD0D4F0E}" dt="2019-01-14T12:11:33.133" v="2731" actId="1038"/>
          <ac:spMkLst>
            <pc:docMk/>
            <pc:sldMk cId="2976890860" sldId="282"/>
            <ac:spMk id="13" creationId="{2BF4C6E5-56B0-4853-A25F-BC766A590942}"/>
          </ac:spMkLst>
        </pc:spChg>
        <pc:spChg chg="mod">
          <ac:chgData name="k s" userId="906fed028c8b0d20" providerId="LiveId" clId="{28584806-6D99-47C2-861E-E1A7CD0D4F0E}" dt="2019-01-14T12:07:17.150" v="2637" actId="1076"/>
          <ac:spMkLst>
            <pc:docMk/>
            <pc:sldMk cId="2976890860" sldId="282"/>
            <ac:spMk id="18" creationId="{00000000-0000-0000-0000-000000000000}"/>
          </ac:spMkLst>
        </pc:spChg>
        <pc:spChg chg="mod">
          <ac:chgData name="k s" userId="906fed028c8b0d20" providerId="LiveId" clId="{28584806-6D99-47C2-861E-E1A7CD0D4F0E}" dt="2019-01-14T12:11:33.133" v="2731" actId="1038"/>
          <ac:spMkLst>
            <pc:docMk/>
            <pc:sldMk cId="2976890860" sldId="282"/>
            <ac:spMk id="19" creationId="{00000000-0000-0000-0000-000000000000}"/>
          </ac:spMkLst>
        </pc:spChg>
        <pc:picChg chg="add mod modCrop">
          <ac:chgData name="k s" userId="906fed028c8b0d20" providerId="LiveId" clId="{28584806-6D99-47C2-861E-E1A7CD0D4F0E}" dt="2019-01-14T12:11:33.133" v="2731" actId="1038"/>
          <ac:picMkLst>
            <pc:docMk/>
            <pc:sldMk cId="2976890860" sldId="282"/>
            <ac:picMk id="9" creationId="{1221B3FB-A86C-43EF-A630-CAD22B1872C3}"/>
          </ac:picMkLst>
        </pc:picChg>
        <pc:picChg chg="add mod modCrop">
          <ac:chgData name="k s" userId="906fed028c8b0d20" providerId="LiveId" clId="{28584806-6D99-47C2-861E-E1A7CD0D4F0E}" dt="2019-01-14T12:11:33.133" v="2731" actId="1038"/>
          <ac:picMkLst>
            <pc:docMk/>
            <pc:sldMk cId="2976890860" sldId="282"/>
            <ac:picMk id="10" creationId="{383554A4-AFF9-47F7-AA19-6702216C8DE1}"/>
          </ac:picMkLst>
        </pc:picChg>
        <pc:picChg chg="mod">
          <ac:chgData name="k s" userId="906fed028c8b0d20" providerId="LiveId" clId="{28584806-6D99-47C2-861E-E1A7CD0D4F0E}" dt="2019-01-14T12:11:17.383" v="2706" actId="1076"/>
          <ac:picMkLst>
            <pc:docMk/>
            <pc:sldMk cId="2976890860" sldId="282"/>
            <ac:picMk id="12" creationId="{E53032D4-101F-466F-B93C-FD14B42D6CE5}"/>
          </ac:picMkLst>
        </pc:picChg>
      </pc:sldChg>
      <pc:sldChg chg="addSp delSp modSp add">
        <pc:chgData name="k s" userId="906fed028c8b0d20" providerId="LiveId" clId="{28584806-6D99-47C2-861E-E1A7CD0D4F0E}" dt="2019-01-14T12:17:39.351" v="2969" actId="3064"/>
        <pc:sldMkLst>
          <pc:docMk/>
          <pc:sldMk cId="2958953603" sldId="283"/>
        </pc:sldMkLst>
        <pc:spChg chg="mod">
          <ac:chgData name="k s" userId="906fed028c8b0d20" providerId="LiveId" clId="{28584806-6D99-47C2-861E-E1A7CD0D4F0E}" dt="2019-01-14T12:11:01.868" v="2702" actId="1076"/>
          <ac:spMkLst>
            <pc:docMk/>
            <pc:sldMk cId="2958953603" sldId="283"/>
            <ac:spMk id="13" creationId="{2BF4C6E5-56B0-4853-A25F-BC766A590942}"/>
          </ac:spMkLst>
        </pc:spChg>
        <pc:spChg chg="mod ord">
          <ac:chgData name="k s" userId="906fed028c8b0d20" providerId="LiveId" clId="{28584806-6D99-47C2-861E-E1A7CD0D4F0E}" dt="2019-01-14T12:17:39.351" v="2969" actId="3064"/>
          <ac:spMkLst>
            <pc:docMk/>
            <pc:sldMk cId="2958953603" sldId="283"/>
            <ac:spMk id="19" creationId="{00000000-0000-0000-0000-000000000000}"/>
          </ac:spMkLst>
        </pc:spChg>
        <pc:picChg chg="add mod ord modCrop">
          <ac:chgData name="k s" userId="906fed028c8b0d20" providerId="LiveId" clId="{28584806-6D99-47C2-861E-E1A7CD0D4F0E}" dt="2019-01-14T12:10:05.415" v="2678" actId="1076"/>
          <ac:picMkLst>
            <pc:docMk/>
            <pc:sldMk cId="2958953603" sldId="283"/>
            <ac:picMk id="9" creationId="{0CAA9D08-A040-4043-9CF3-AE18163390BE}"/>
          </ac:picMkLst>
        </pc:picChg>
        <pc:picChg chg="add mod">
          <ac:chgData name="k s" userId="906fed028c8b0d20" providerId="LiveId" clId="{28584806-6D99-47C2-861E-E1A7CD0D4F0E}" dt="2019-01-14T12:16:50.945" v="2965" actId="1076"/>
          <ac:picMkLst>
            <pc:docMk/>
            <pc:sldMk cId="2958953603" sldId="283"/>
            <ac:picMk id="10" creationId="{4D0EF00A-C8A4-44BB-B3B1-EBA8E7A43C68}"/>
          </ac:picMkLst>
        </pc:picChg>
        <pc:picChg chg="del">
          <ac:chgData name="k s" userId="906fed028c8b0d20" providerId="LiveId" clId="{28584806-6D99-47C2-861E-E1A7CD0D4F0E}" dt="2019-01-14T12:09:08.915" v="2667" actId="478"/>
          <ac:picMkLst>
            <pc:docMk/>
            <pc:sldMk cId="2958953603" sldId="283"/>
            <ac:picMk id="12" creationId="{E53032D4-101F-466F-B93C-FD14B42D6CE5}"/>
          </ac:picMkLst>
        </pc:picChg>
      </pc:sldChg>
      <pc:sldChg chg="addSp delSp modSp add">
        <pc:chgData name="k s" userId="906fed028c8b0d20" providerId="LiveId" clId="{28584806-6D99-47C2-861E-E1A7CD0D4F0E}" dt="2019-01-14T12:32:20.943" v="3279" actId="1076"/>
        <pc:sldMkLst>
          <pc:docMk/>
          <pc:sldMk cId="2192578482" sldId="284"/>
        </pc:sldMkLst>
        <pc:spChg chg="add mod ord">
          <ac:chgData name="k s" userId="906fed028c8b0d20" providerId="LiveId" clId="{28584806-6D99-47C2-861E-E1A7CD0D4F0E}" dt="2019-01-14T12:31:19.865" v="3273" actId="1076"/>
          <ac:spMkLst>
            <pc:docMk/>
            <pc:sldMk cId="2192578482" sldId="284"/>
            <ac:spMk id="12" creationId="{36B608F7-4D7C-4867-BA6C-A25902AA6F06}"/>
          </ac:spMkLst>
        </pc:spChg>
        <pc:spChg chg="mod">
          <ac:chgData name="k s" userId="906fed028c8b0d20" providerId="LiveId" clId="{28584806-6D99-47C2-861E-E1A7CD0D4F0E}" dt="2019-01-14T12:32:20.943" v="3279" actId="1076"/>
          <ac:spMkLst>
            <pc:docMk/>
            <pc:sldMk cId="2192578482" sldId="284"/>
            <ac:spMk id="13" creationId="{2BF4C6E5-56B0-4853-A25F-BC766A590942}"/>
          </ac:spMkLst>
        </pc:spChg>
        <pc:spChg chg="mod ord">
          <ac:chgData name="k s" userId="906fed028c8b0d20" providerId="LiveId" clId="{28584806-6D99-47C2-861E-E1A7CD0D4F0E}" dt="2019-01-14T12:31:07.005" v="3270" actId="1076"/>
          <ac:spMkLst>
            <pc:docMk/>
            <pc:sldMk cId="2192578482" sldId="284"/>
            <ac:spMk id="19" creationId="{00000000-0000-0000-0000-000000000000}"/>
          </ac:spMkLst>
        </pc:spChg>
        <pc:picChg chg="del">
          <ac:chgData name="k s" userId="906fed028c8b0d20" providerId="LiveId" clId="{28584806-6D99-47C2-861E-E1A7CD0D4F0E}" dt="2019-01-14T12:23:56.569" v="3056" actId="478"/>
          <ac:picMkLst>
            <pc:docMk/>
            <pc:sldMk cId="2192578482" sldId="284"/>
            <ac:picMk id="9" creationId="{0CAA9D08-A040-4043-9CF3-AE18163390BE}"/>
          </ac:picMkLst>
        </pc:picChg>
        <pc:picChg chg="del">
          <ac:chgData name="k s" userId="906fed028c8b0d20" providerId="LiveId" clId="{28584806-6D99-47C2-861E-E1A7CD0D4F0E}" dt="2019-01-14T12:24:52.413" v="3070" actId="478"/>
          <ac:picMkLst>
            <pc:docMk/>
            <pc:sldMk cId="2192578482" sldId="284"/>
            <ac:picMk id="10" creationId="{4D0EF00A-C8A4-44BB-B3B1-EBA8E7A43C68}"/>
          </ac:picMkLst>
        </pc:picChg>
        <pc:picChg chg="add mod modCrop">
          <ac:chgData name="k s" userId="906fed028c8b0d20" providerId="LiveId" clId="{28584806-6D99-47C2-861E-E1A7CD0D4F0E}" dt="2019-01-14T12:24:56.397" v="3071" actId="1076"/>
          <ac:picMkLst>
            <pc:docMk/>
            <pc:sldMk cId="2192578482" sldId="284"/>
            <ac:picMk id="11" creationId="{EBEF53F8-889C-4B6B-A279-3D56DF0D7311}"/>
          </ac:picMkLst>
        </pc:picChg>
        <pc:picChg chg="add mod modCrop">
          <ac:chgData name="k s" userId="906fed028c8b0d20" providerId="LiveId" clId="{28584806-6D99-47C2-861E-E1A7CD0D4F0E}" dt="2019-01-14T12:30:36.084" v="3266" actId="14100"/>
          <ac:picMkLst>
            <pc:docMk/>
            <pc:sldMk cId="2192578482" sldId="284"/>
            <ac:picMk id="14" creationId="{83D4E2E4-10EB-45CE-9EF2-AC1089A38F29}"/>
          </ac:picMkLst>
        </pc:picChg>
      </pc:sldChg>
      <pc:sldChg chg="addSp delSp modSp add">
        <pc:chgData name="k s" userId="906fed028c8b0d20" providerId="LiveId" clId="{28584806-6D99-47C2-861E-E1A7CD0D4F0E}" dt="2019-01-14T12:35:07.020" v="3402" actId="1076"/>
        <pc:sldMkLst>
          <pc:docMk/>
          <pc:sldMk cId="573203006" sldId="285"/>
        </pc:sldMkLst>
        <pc:spChg chg="del mod">
          <ac:chgData name="k s" userId="906fed028c8b0d20" providerId="LiveId" clId="{28584806-6D99-47C2-861E-E1A7CD0D4F0E}" dt="2019-01-14T12:32:47.490" v="3282" actId="478"/>
          <ac:spMkLst>
            <pc:docMk/>
            <pc:sldMk cId="573203006" sldId="285"/>
            <ac:spMk id="12" creationId="{36B608F7-4D7C-4867-BA6C-A25902AA6F06}"/>
          </ac:spMkLst>
        </pc:spChg>
        <pc:spChg chg="del mod">
          <ac:chgData name="k s" userId="906fed028c8b0d20" providerId="LiveId" clId="{28584806-6D99-47C2-861E-E1A7CD0D4F0E}" dt="2019-01-14T12:32:47.490" v="3282" actId="478"/>
          <ac:spMkLst>
            <pc:docMk/>
            <pc:sldMk cId="573203006" sldId="285"/>
            <ac:spMk id="13" creationId="{2BF4C6E5-56B0-4853-A25F-BC766A590942}"/>
          </ac:spMkLst>
        </pc:spChg>
        <pc:spChg chg="add mod">
          <ac:chgData name="k s" userId="906fed028c8b0d20" providerId="LiveId" clId="{28584806-6D99-47C2-861E-E1A7CD0D4F0E}" dt="2019-01-14T12:35:07.020" v="3402" actId="1076"/>
          <ac:spMkLst>
            <pc:docMk/>
            <pc:sldMk cId="573203006" sldId="285"/>
            <ac:spMk id="17" creationId="{44066B46-4E2A-45AA-A482-C11EDB8BEC80}"/>
          </ac:spMkLst>
        </pc:spChg>
        <pc:spChg chg="del mod">
          <ac:chgData name="k s" userId="906fed028c8b0d20" providerId="LiveId" clId="{28584806-6D99-47C2-861E-E1A7CD0D4F0E}" dt="2019-01-14T12:32:47.490" v="3282" actId="478"/>
          <ac:spMkLst>
            <pc:docMk/>
            <pc:sldMk cId="573203006" sldId="285"/>
            <ac:spMk id="19" creationId="{00000000-0000-0000-0000-000000000000}"/>
          </ac:spMkLst>
        </pc:spChg>
        <pc:picChg chg="del mod">
          <ac:chgData name="k s" userId="906fed028c8b0d20" providerId="LiveId" clId="{28584806-6D99-47C2-861E-E1A7CD0D4F0E}" dt="2019-01-14T12:32:47.490" v="3282" actId="478"/>
          <ac:picMkLst>
            <pc:docMk/>
            <pc:sldMk cId="573203006" sldId="285"/>
            <ac:picMk id="11" creationId="{EBEF53F8-889C-4B6B-A279-3D56DF0D7311}"/>
          </ac:picMkLst>
        </pc:picChg>
        <pc:picChg chg="del">
          <ac:chgData name="k s" userId="906fed028c8b0d20" providerId="LiveId" clId="{28584806-6D99-47C2-861E-E1A7CD0D4F0E}" dt="2019-01-14T12:32:47.490" v="3282" actId="478"/>
          <ac:picMkLst>
            <pc:docMk/>
            <pc:sldMk cId="573203006" sldId="285"/>
            <ac:picMk id="14" creationId="{83D4E2E4-10EB-45CE-9EF2-AC1089A38F29}"/>
          </ac:picMkLst>
        </pc:picChg>
        <pc:picChg chg="add mod modCrop">
          <ac:chgData name="k s" userId="906fed028c8b0d20" providerId="LiveId" clId="{28584806-6D99-47C2-861E-E1A7CD0D4F0E}" dt="2019-01-14T12:35:03.880" v="3401" actId="14100"/>
          <ac:picMkLst>
            <pc:docMk/>
            <pc:sldMk cId="573203006" sldId="285"/>
            <ac:picMk id="15" creationId="{06160F81-5628-480D-AAEF-0CA5B943FB06}"/>
          </ac:picMkLst>
        </pc:picChg>
      </pc:sldChg>
      <pc:sldMasterChg chg="addSp delSp modSp">
        <pc:chgData name="k s" userId="906fed028c8b0d20" providerId="LiveId" clId="{28584806-6D99-47C2-861E-E1A7CD0D4F0E}" dt="2019-01-14T09:06:29.366" v="1947" actId="1076"/>
        <pc:sldMasterMkLst>
          <pc:docMk/>
          <pc:sldMasterMk cId="533634145" sldId="2147483672"/>
        </pc:sldMasterMkLst>
        <pc:spChg chg="add del">
          <ac:chgData name="k s" userId="906fed028c8b0d20" providerId="LiveId" clId="{28584806-6D99-47C2-861E-E1A7CD0D4F0E}" dt="2019-01-14T09:06:23.023" v="1946" actId="478"/>
          <ac:spMkLst>
            <pc:docMk/>
            <pc:sldMasterMk cId="533634145" sldId="2147483672"/>
            <ac:spMk id="8" creationId="{00000000-0000-0000-0000-000000000000}"/>
          </ac:spMkLst>
        </pc:spChg>
        <pc:spChg chg="mod">
          <ac:chgData name="k s" userId="906fed028c8b0d20" providerId="LiveId" clId="{28584806-6D99-47C2-861E-E1A7CD0D4F0E}" dt="2019-01-14T09:06:29.366" v="1947" actId="1076"/>
          <ac:spMkLst>
            <pc:docMk/>
            <pc:sldMasterMk cId="533634145" sldId="2147483672"/>
            <ac:spMk id="11"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r>
              <a:rPr kumimoji="1" lang="ja-JP" altLang="en-US"/>
              <a:t>かごしまプログラミング教育校内研修パック</a:t>
            </a:r>
          </a:p>
        </p:txBody>
      </p:sp>
      <p:sp>
        <p:nvSpPr>
          <p:cNvPr id="3" name="日付プレースホルダー 2"/>
          <p:cNvSpPr>
            <a:spLocks noGrp="1"/>
          </p:cNvSpPr>
          <p:nvPr>
            <p:ph type="dt" sz="quarter" idx="1"/>
          </p:nvPr>
        </p:nvSpPr>
        <p:spPr>
          <a:xfrm>
            <a:off x="3815373" y="0"/>
            <a:ext cx="2918831" cy="495188"/>
          </a:xfrm>
          <a:prstGeom prst="rect">
            <a:avLst/>
          </a:prstGeom>
        </p:spPr>
        <p:txBody>
          <a:bodyPr vert="horz" lIns="91440" tIns="45720" rIns="91440" bIns="45720" rtlCol="0"/>
          <a:lstStyle>
            <a:lvl1pPr algn="r">
              <a:defRPr sz="1200"/>
            </a:lvl1pPr>
          </a:lstStyle>
          <a:p>
            <a:fld id="{C1AF40AC-AA8C-487B-9DDE-367F2738D32A}" type="datetimeFigureOut">
              <a:rPr kumimoji="1" lang="ja-JP" altLang="en-US" smtClean="0"/>
              <a:t>2019/1/23</a:t>
            </a:fld>
            <a:endParaRPr kumimoji="1" lang="ja-JP" altLang="en-US"/>
          </a:p>
        </p:txBody>
      </p:sp>
      <p:sp>
        <p:nvSpPr>
          <p:cNvPr id="4" name="フッター プレースホルダー 3"/>
          <p:cNvSpPr>
            <a:spLocks noGrp="1"/>
          </p:cNvSpPr>
          <p:nvPr>
            <p:ph type="ftr" sz="quarter" idx="2"/>
          </p:nvPr>
        </p:nvSpPr>
        <p:spPr>
          <a:xfrm>
            <a:off x="0" y="9374301"/>
            <a:ext cx="2918831" cy="495187"/>
          </a:xfrm>
          <a:prstGeom prst="rect">
            <a:avLst/>
          </a:prstGeom>
        </p:spPr>
        <p:txBody>
          <a:bodyPr vert="horz" lIns="91440" tIns="45720" rIns="91440" bIns="45720" rtlCol="0" anchor="b"/>
          <a:lstStyle>
            <a:lvl1pPr algn="l">
              <a:defRPr sz="1200"/>
            </a:lvl1p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
        <p:nvSpPr>
          <p:cNvPr id="5" name="スライド番号プレースホルダー 4"/>
          <p:cNvSpPr>
            <a:spLocks noGrp="1"/>
          </p:cNvSpPr>
          <p:nvPr>
            <p:ph type="sldNum" sz="quarter" idx="3"/>
          </p:nvPr>
        </p:nvSpPr>
        <p:spPr>
          <a:xfrm>
            <a:off x="3815373" y="9374301"/>
            <a:ext cx="2918831" cy="495187"/>
          </a:xfrm>
          <a:prstGeom prst="rect">
            <a:avLst/>
          </a:prstGeom>
        </p:spPr>
        <p:txBody>
          <a:bodyPr vert="horz" lIns="91440" tIns="45720" rIns="91440" bIns="45720" rtlCol="0" anchor="b"/>
          <a:lstStyle>
            <a:lvl1pPr algn="r">
              <a:defRPr sz="1200"/>
            </a:lvl1pPr>
          </a:lstStyle>
          <a:p>
            <a:fld id="{4A1CD09C-7C9B-4432-A088-2A22132757EB}" type="slidenum">
              <a:rPr kumimoji="1" lang="ja-JP" altLang="en-US" smtClean="0"/>
              <a:t>‹#›</a:t>
            </a:fld>
            <a:endParaRPr kumimoji="1" lang="ja-JP" altLang="en-US"/>
          </a:p>
        </p:txBody>
      </p:sp>
    </p:spTree>
    <p:extLst>
      <p:ext uri="{BB962C8B-B14F-4D97-AF65-F5344CB8AC3E}">
        <p14:creationId xmlns:p14="http://schemas.microsoft.com/office/powerpoint/2010/main" val="320118577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r>
              <a:rPr kumimoji="1" lang="ja-JP" altLang="en-US"/>
              <a:t>かごしまプログラミング教育校内研修パック</a:t>
            </a:r>
          </a:p>
        </p:txBody>
      </p:sp>
      <p:sp>
        <p:nvSpPr>
          <p:cNvPr id="3" name="日付プレースホルダー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BA2A07D8-8D17-441C-A243-9E6F776E4314}" type="datetimeFigureOut">
              <a:rPr kumimoji="1" lang="ja-JP" altLang="en-US" smtClean="0"/>
              <a:t>2019/1/23</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14B79F52-0A43-4DE2-A778-038D324D4F99}" type="slidenum">
              <a:rPr kumimoji="1" lang="ja-JP" altLang="en-US" smtClean="0"/>
              <a:t>‹#›</a:t>
            </a:fld>
            <a:endParaRPr kumimoji="1" lang="ja-JP" altLang="en-US"/>
          </a:p>
        </p:txBody>
      </p:sp>
    </p:spTree>
    <p:extLst>
      <p:ext uri="{BB962C8B-B14F-4D97-AF65-F5344CB8AC3E}">
        <p14:creationId xmlns:p14="http://schemas.microsoft.com/office/powerpoint/2010/main" val="16374731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sng" dirty="0">
                <a:solidFill>
                  <a:srgbClr val="FF0000"/>
                </a:solidFill>
              </a:rPr>
              <a:t>（</a:t>
            </a:r>
            <a:r>
              <a:rPr kumimoji="1" lang="en-US" altLang="ja-JP" u="sng" dirty="0">
                <a:solidFill>
                  <a:srgbClr val="FF0000"/>
                </a:solidFill>
              </a:rPr>
              <a:t>※</a:t>
            </a:r>
            <a:r>
              <a:rPr kumimoji="1" lang="ja-JP" altLang="en-US" u="sng" dirty="0">
                <a:solidFill>
                  <a:srgbClr val="FF0000"/>
                </a:solidFill>
              </a:rPr>
              <a:t>　「</a:t>
            </a:r>
            <a:r>
              <a:rPr kumimoji="1" lang="en-US" altLang="ja-JP" u="sng" dirty="0">
                <a:solidFill>
                  <a:srgbClr val="FF0000"/>
                </a:solidFill>
              </a:rPr>
              <a:t>Sphero BOLT</a:t>
            </a:r>
            <a:r>
              <a:rPr kumimoji="1" lang="ja-JP" altLang="en-US" u="sng" dirty="0">
                <a:solidFill>
                  <a:srgbClr val="FF0000"/>
                </a:solidFill>
              </a:rPr>
              <a:t>（スフィロボルト）」を使った演習です。）</a:t>
            </a:r>
            <a:endParaRPr kumimoji="1" lang="en-US" altLang="ja-JP" u="sng" dirty="0">
              <a:solidFill>
                <a:srgbClr val="FF0000"/>
              </a:solidFill>
            </a:endParaRPr>
          </a:p>
          <a:p>
            <a:r>
              <a:rPr kumimoji="1" lang="ja-JP" altLang="en-US" dirty="0"/>
              <a:t>　この時間は，フィジカルプログラミングの一つとして「</a:t>
            </a:r>
            <a:r>
              <a:rPr kumimoji="1" lang="en-US" altLang="ja-JP" dirty="0"/>
              <a:t>Sphero BOLT</a:t>
            </a:r>
            <a:r>
              <a:rPr kumimoji="1" lang="ja-JP" altLang="en-US" dirty="0"/>
              <a:t>」を使った「ロボット・ボールでアート」の体験を行います。</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EA1E39-0857-45B2-B1A5-57DBEF39953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ヘッダー プレースホルダー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かごしまプログラミング教育校内研修パック</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フッター プレースホルダー 6"/>
          <p:cNvSpPr>
            <a:spLocks noGrp="1"/>
          </p:cNvSpPr>
          <p:nvPr>
            <p:ph type="ftr" sz="quarter" idx="13"/>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3364060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表示された画面で，「プログラム名」を記入します。今回は「テスト」など適当な名前を記入しましょう。</a:t>
            </a:r>
            <a:endParaRPr kumimoji="1" lang="en-US" altLang="ja-JP" dirty="0"/>
          </a:p>
          <a:p>
            <a:r>
              <a:rPr kumimoji="1" lang="ja-JP" altLang="en-US" dirty="0"/>
              <a:t>　そして，「プログラムタイプを選択」で「ドロー」，「互換ロボットを選択」で「</a:t>
            </a:r>
            <a:r>
              <a:rPr kumimoji="1" lang="en-US" altLang="ja-JP" dirty="0"/>
              <a:t>Sphero BOLT</a:t>
            </a:r>
            <a:r>
              <a:rPr kumimoji="1" lang="ja-JP" altLang="en-US" dirty="0"/>
              <a:t>」，「作成」の順にタップします。</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10</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80938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表示された画面に描画してみましょう。</a:t>
            </a:r>
            <a:endParaRPr kumimoji="1" lang="en-US" altLang="ja-JP" dirty="0"/>
          </a:p>
          <a:p>
            <a:r>
              <a:rPr kumimoji="1" lang="ja-JP" altLang="en-US" dirty="0"/>
              <a:t>一筆書きでなくてもつながっていれば，その軌跡どおりにロボットは動きます。</a:t>
            </a:r>
            <a:endParaRPr kumimoji="1" lang="en-US" altLang="ja-JP" dirty="0"/>
          </a:p>
          <a:p>
            <a:r>
              <a:rPr kumimoji="1" lang="ja-JP" altLang="en-US" dirty="0"/>
              <a:t>　「スタート」ボタンをタップして，動きを確かめましょう。</a:t>
            </a:r>
            <a:endParaRPr kumimoji="1" lang="en-US" altLang="ja-JP" dirty="0"/>
          </a:p>
          <a:p>
            <a:r>
              <a:rPr kumimoji="1" lang="ja-JP" altLang="en-US" dirty="0"/>
              <a:t>描いた図形の線の長さと実際にロボットが動く距離の感覚は，試しながらつかむとよいでしょう。</a:t>
            </a:r>
            <a:endParaRPr kumimoji="1" lang="en-US" altLang="ja-JP" dirty="0"/>
          </a:p>
          <a:p>
            <a:endParaRPr kumimoji="1" lang="en-US" altLang="ja-JP" dirty="0"/>
          </a:p>
          <a:p>
            <a:r>
              <a:rPr kumimoji="1" lang="ja-JP" altLang="en-US" dirty="0"/>
              <a:t>　左下の色選択をすると，ロボットが動くときの</a:t>
            </a:r>
            <a:r>
              <a:rPr kumimoji="1" lang="en-US" altLang="ja-JP" dirty="0"/>
              <a:t>LED</a:t>
            </a:r>
            <a:r>
              <a:rPr kumimoji="1" lang="ja-JP" altLang="en-US" dirty="0"/>
              <a:t>の色を指定することができます。</a:t>
            </a:r>
            <a:endParaRPr kumimoji="1" lang="en-US" altLang="ja-JP" dirty="0"/>
          </a:p>
          <a:p>
            <a:r>
              <a:rPr kumimoji="1" lang="ja-JP" altLang="en-US" dirty="0"/>
              <a:t>　一画ずつ色を変えてみてもいいでしょう。その際は，色の選択の後，描画をしてください。</a:t>
            </a:r>
            <a:endParaRPr kumimoji="1" lang="en-US" altLang="ja-JP" dirty="0"/>
          </a:p>
          <a:p>
            <a:endParaRPr kumimoji="1" lang="en-US" altLang="ja-JP" dirty="0"/>
          </a:p>
          <a:p>
            <a:r>
              <a:rPr kumimoji="1" lang="ja-JP" altLang="en-US" dirty="0"/>
              <a:t>（色指定をする画面の横のスライダーで，動く速さも調整できるようになっています。）</a:t>
            </a:r>
            <a:endParaRPr kumimoji="1" lang="en-US" altLang="ja-JP" dirty="0"/>
          </a:p>
          <a:p>
            <a:endParaRPr kumimoji="1" lang="en-US" altLang="ja-JP" dirty="0"/>
          </a:p>
          <a:p>
            <a:r>
              <a:rPr kumimoji="1" lang="ja-JP" altLang="en-US" dirty="0"/>
              <a:t>　いかがでしたか。思うように動かすことはできたでしょうか。</a:t>
            </a:r>
            <a:endParaRPr kumimoji="1" lang="en-US" altLang="ja-JP" dirty="0"/>
          </a:p>
          <a:p>
            <a:r>
              <a:rPr kumimoji="1" lang="ja-JP" altLang="en-US" dirty="0"/>
              <a:t>　ホーム画面下の「ドライブ」を選択すれば，コントローラを使って自由に動かすこともできます。</a:t>
            </a:r>
          </a:p>
          <a:p>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11</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919842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さて，この「</a:t>
            </a:r>
            <a:r>
              <a:rPr kumimoji="1" lang="en-US" altLang="ja-JP" dirty="0"/>
              <a:t>Sphero BOLT</a:t>
            </a:r>
            <a:r>
              <a:rPr kumimoji="1" lang="ja-JP" altLang="en-US" dirty="0"/>
              <a:t>」を使って，どのような授業実践が考えられるでしょうか。</a:t>
            </a:r>
            <a:endParaRPr kumimoji="1" lang="en-US" altLang="ja-JP" dirty="0"/>
          </a:p>
          <a:p>
            <a:r>
              <a:rPr kumimoji="1" lang="ja-JP" altLang="en-US" dirty="0"/>
              <a:t>　インターネット上には，ご覧のような実践事例が掲載されています。</a:t>
            </a:r>
            <a:endParaRPr kumimoji="1" lang="en-US" altLang="ja-JP" dirty="0"/>
          </a:p>
          <a:p>
            <a:endParaRPr kumimoji="1" lang="en-US" altLang="ja-JP" dirty="0"/>
          </a:p>
          <a:p>
            <a:r>
              <a:rPr kumimoji="1" lang="ja-JP" altLang="en-US" dirty="0"/>
              <a:t>（時間や状況，実態に応じて事例内容を紹介してもよいかと思います。）</a:t>
            </a:r>
            <a:endParaRPr kumimoji="1" lang="en-US" altLang="ja-JP" dirty="0"/>
          </a:p>
          <a:p>
            <a:endParaRPr kumimoji="1" lang="en-US" altLang="ja-JP" dirty="0"/>
          </a:p>
          <a:p>
            <a:r>
              <a:rPr kumimoji="1" lang="ja-JP" altLang="en-US" dirty="0"/>
              <a:t>　詳細はホームページを確認してみてください。</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12</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1787241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r>
              <a:rPr lang="ja-JP" altLang="en-US" sz="1200" dirty="0"/>
              <a:t>まとめを行います。</a:t>
            </a:r>
            <a:endParaRPr lang="en-US" altLang="ja-JP" sz="1200" dirty="0"/>
          </a:p>
          <a:p>
            <a:pPr marL="0" indent="0">
              <a:buFont typeface="Arial" panose="020B0604020202020204" pitchFamily="34" charset="0"/>
              <a:buNone/>
            </a:pPr>
            <a:r>
              <a:rPr lang="ja-JP" altLang="en-US" sz="1200" dirty="0"/>
              <a:t>　「</a:t>
            </a:r>
            <a:r>
              <a:rPr lang="en-US" altLang="ja-JP" sz="1200" dirty="0"/>
              <a:t>Sphero BOLT</a:t>
            </a:r>
            <a:r>
              <a:rPr lang="ja-JP" altLang="en-US" sz="1200" dirty="0"/>
              <a:t>」は，機動性，</a:t>
            </a:r>
            <a:r>
              <a:rPr lang="en-US" altLang="ja-JP" sz="1200" dirty="0"/>
              <a:t>LED</a:t>
            </a:r>
            <a:r>
              <a:rPr lang="ja-JP" altLang="en-US" sz="1200" dirty="0" err="1"/>
              <a:t>，</a:t>
            </a:r>
            <a:r>
              <a:rPr lang="ja-JP" altLang="en-US" sz="1200" dirty="0"/>
              <a:t>センサーを用いた実践が可能です。</a:t>
            </a:r>
            <a:endParaRPr lang="en-US" altLang="ja-JP" sz="1200" dirty="0"/>
          </a:p>
          <a:p>
            <a:pPr marL="0" indent="0">
              <a:buFont typeface="Arial" panose="020B0604020202020204" pitchFamily="34" charset="0"/>
              <a:buNone/>
            </a:pPr>
            <a:r>
              <a:rPr lang="ja-JP" altLang="en-US" sz="1200" dirty="0"/>
              <a:t>　各教科等での学習後，表現活動としての活用が考えられます。</a:t>
            </a:r>
            <a:endParaRPr lang="en-US" altLang="ja-JP" sz="1200" dirty="0"/>
          </a:p>
          <a:p>
            <a:pPr marL="0" indent="0">
              <a:buFont typeface="Arial" panose="020B0604020202020204" pitchFamily="34" charset="0"/>
              <a:buNone/>
            </a:pPr>
            <a:r>
              <a:rPr lang="ja-JP" altLang="en-US" sz="1200" dirty="0"/>
              <a:t>　さらに，工夫次第で様々な指導に応用可能だということです。</a:t>
            </a:r>
            <a:endParaRPr lang="en-US" altLang="ja-JP" sz="1200" dirty="0"/>
          </a:p>
          <a:p>
            <a:pPr marL="804863" indent="-804863">
              <a:buFont typeface="Arial" panose="020B0604020202020204" pitchFamily="34" charset="0"/>
              <a:buNone/>
            </a:pPr>
            <a:r>
              <a:rPr lang="ja-JP" altLang="en-US" sz="1200" dirty="0"/>
              <a:t>　例えば，加速度センサーを利用して，本体のキャッチボールで答える英語クイズを作ること</a:t>
            </a:r>
            <a:r>
              <a:rPr lang="ja-JP" altLang="en-US" dirty="0"/>
              <a:t>なども考えられます。</a:t>
            </a:r>
            <a:endParaRPr lang="en-US" altLang="ja-JP" dirty="0"/>
          </a:p>
          <a:p>
            <a:pPr marL="804863" indent="-804863">
              <a:buFont typeface="Arial" panose="020B0604020202020204" pitchFamily="34" charset="0"/>
              <a:buNone/>
            </a:pPr>
            <a:endParaRPr kumimoji="1" lang="en-US" altLang="ja-JP" dirty="0"/>
          </a:p>
          <a:p>
            <a:pPr marL="804863" indent="-804863">
              <a:buFont typeface="Arial" panose="020B0604020202020204" pitchFamily="34" charset="0"/>
              <a:buNone/>
            </a:pPr>
            <a:r>
              <a:rPr kumimoji="1" lang="ja-JP" altLang="en-US" dirty="0"/>
              <a:t>（音声やサウンドに関してもプログラミングできますが，その音は操作端末から聞こえます。）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13</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365544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かごしまプログラミング教育校内研修パック</a:t>
            </a:r>
          </a:p>
        </p:txBody>
      </p:sp>
      <p:sp>
        <p:nvSpPr>
          <p:cNvPr id="6" name="スライド番号プレースホルダー 5"/>
          <p:cNvSpPr>
            <a:spLocks noGrp="1"/>
          </p:cNvSpPr>
          <p:nvPr>
            <p:ph type="sldNum" sz="quarter" idx="12"/>
          </p:nvPr>
        </p:nvSpPr>
        <p:spPr/>
        <p:txBody>
          <a:bodyPr/>
          <a:lstStyle/>
          <a:p>
            <a:fld id="{14B79F52-0A43-4DE2-A778-038D324D4F99}" type="slidenum">
              <a:rPr kumimoji="1" lang="ja-JP" altLang="en-US" smtClean="0"/>
              <a:t>14</a:t>
            </a:fld>
            <a:endParaRPr kumimoji="1" lang="ja-JP" altLang="en-US"/>
          </a:p>
        </p:txBody>
      </p:sp>
      <p:sp>
        <p:nvSpPr>
          <p:cNvPr id="7" name="フッター プレースホルダー 6"/>
          <p:cNvSpPr>
            <a:spLocks noGrp="1"/>
          </p:cNvSpPr>
          <p:nvPr>
            <p:ph type="ftr" sz="quarter" idx="13"/>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3599832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（スライド</a:t>
            </a:r>
            <a:r>
              <a:rPr kumimoji="1" lang="en-US" altLang="ja-JP" dirty="0"/>
              <a:t>15</a:t>
            </a:r>
            <a:r>
              <a:rPr kumimoji="1" lang="ja-JP" altLang="en-US" dirty="0"/>
              <a:t>～</a:t>
            </a:r>
            <a:r>
              <a:rPr kumimoji="1" lang="en-US" altLang="ja-JP" dirty="0"/>
              <a:t>20</a:t>
            </a:r>
            <a:r>
              <a:rPr kumimoji="1" lang="ja-JP" altLang="en-US" dirty="0"/>
              <a:t>は，その他の機能の紹介です。参考程度に見ていただくか，省略しても全く問題ありません。）</a:t>
            </a:r>
            <a:endParaRPr kumimoji="1" lang="en-US" altLang="ja-JP" dirty="0"/>
          </a:p>
          <a:p>
            <a:r>
              <a:rPr kumimoji="1" lang="ja-JP" altLang="en-US" dirty="0"/>
              <a:t>　参考として，その他の機能を紹介します。</a:t>
            </a:r>
            <a:endParaRPr kumimoji="1" lang="en-US" altLang="ja-JP" dirty="0"/>
          </a:p>
          <a:p>
            <a:r>
              <a:rPr kumimoji="1" lang="ja-JP" altLang="en-US" dirty="0"/>
              <a:t>　「</a:t>
            </a:r>
            <a:r>
              <a:rPr kumimoji="1" lang="en-US" altLang="ja-JP" dirty="0"/>
              <a:t>Scratch</a:t>
            </a:r>
            <a:r>
              <a:rPr kumimoji="1" lang="ja-JP" altLang="en-US" dirty="0"/>
              <a:t>風ブロックを使ってプログラミング」では，動きをブロックでプログラミングすることが可能です。</a:t>
            </a:r>
            <a:endParaRPr kumimoji="1" lang="en-US" altLang="ja-JP" dirty="0"/>
          </a:p>
          <a:p>
            <a:r>
              <a:rPr kumimoji="1" lang="ja-JP" altLang="en-US" dirty="0"/>
              <a:t>　</a:t>
            </a:r>
            <a:r>
              <a:rPr kumimoji="1" lang="en-US" altLang="ja-JP" dirty="0"/>
              <a:t>Scratch</a:t>
            </a:r>
            <a:r>
              <a:rPr kumimoji="1" lang="ja-JP" altLang="en-US" dirty="0"/>
              <a:t>とは異なる各種センサーに関するブロックも存在します。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15</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1972790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今回は，先程の「ドロー」で行った星形の動きを「ブロック」でやってみます。</a:t>
            </a:r>
            <a:endParaRPr kumimoji="1" lang="en-US" altLang="ja-JP" dirty="0"/>
          </a:p>
          <a:p>
            <a:r>
              <a:rPr kumimoji="1" lang="ja-JP" altLang="en-US" dirty="0"/>
              <a:t>　「プログラム」の「新規作成」で，「プログラムタイプを選択」で「ブロック」を選んで準備します。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16</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214978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どんなブロックを並べて組み合わせればよいでしょうか。</a:t>
            </a:r>
            <a:endParaRPr kumimoji="1" lang="en-US" altLang="ja-JP" dirty="0"/>
          </a:p>
          <a:p>
            <a:endParaRPr kumimoji="1" lang="en-US" altLang="ja-JP" dirty="0"/>
          </a:p>
          <a:p>
            <a:r>
              <a:rPr kumimoji="1" lang="ja-JP" altLang="en-US" dirty="0"/>
              <a:t>（時間をおいてヒントを出す）</a:t>
            </a:r>
            <a:endParaRPr kumimoji="1" lang="en-US" altLang="ja-JP" dirty="0"/>
          </a:p>
          <a:p>
            <a:endParaRPr kumimoji="1" lang="en-US" altLang="ja-JP" dirty="0"/>
          </a:p>
          <a:p>
            <a:r>
              <a:rPr kumimoji="1" lang="ja-JP" altLang="en-US" dirty="0"/>
              <a:t>ヒントは，「ロール」のブロックです。</a:t>
            </a:r>
            <a:endParaRPr kumimoji="1" lang="en-US" altLang="ja-JP" dirty="0"/>
          </a:p>
          <a:p>
            <a:r>
              <a:rPr kumimoji="1" lang="ja-JP" altLang="en-US" dirty="0"/>
              <a:t>そして，角度も大切です。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17</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3809356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lt"/>
              </a:rPr>
              <a:t>　「星」のような図形を描かせるためには，画面の</a:t>
            </a:r>
            <a:r>
              <a:rPr kumimoji="1" lang="ja-JP" altLang="en-US">
                <a:latin typeface="+mn-lt"/>
              </a:rPr>
              <a:t>ようにおおよその数値</a:t>
            </a:r>
            <a:r>
              <a:rPr kumimoji="1" lang="ja-JP" altLang="en-US" dirty="0">
                <a:latin typeface="+mn-lt"/>
              </a:rPr>
              <a:t>を設定してブロックを組み合わせるといいようです。</a:t>
            </a:r>
            <a:endParaRPr kumimoji="1" lang="en-US" altLang="ja-JP" dirty="0">
              <a:latin typeface="+mn-lt"/>
            </a:endParaRPr>
          </a:p>
          <a:p>
            <a:r>
              <a:rPr kumimoji="1" lang="ja-JP" altLang="en-US" dirty="0">
                <a:latin typeface="+mn-lt"/>
              </a:rPr>
              <a:t>問題は角度です。</a:t>
            </a:r>
            <a:endParaRPr kumimoji="1" lang="en-US" altLang="ja-JP"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latin typeface="+mn-lt"/>
                <a:ea typeface="ＭＳ ゴシック" panose="020B0609070205080204" pitchFamily="49" charset="-128"/>
              </a:rPr>
              <a:t>　</a:t>
            </a:r>
            <a:r>
              <a:rPr lang="ja-JP" altLang="en-US" dirty="0">
                <a:solidFill>
                  <a:schemeClr val="tx1"/>
                </a:solidFill>
                <a:latin typeface="+mn-ea"/>
                <a:ea typeface="+mn-ea"/>
              </a:rPr>
              <a:t>ロボットの正面（スフィロのマークが正面。「</a:t>
            </a:r>
            <a:r>
              <a:rPr lang="en-US" altLang="ja-JP" dirty="0">
                <a:solidFill>
                  <a:schemeClr val="tx1"/>
                </a:solidFill>
                <a:latin typeface="+mn-ea"/>
                <a:ea typeface="+mn-ea"/>
              </a:rPr>
              <a:t>Sphero</a:t>
            </a:r>
            <a:r>
              <a:rPr lang="ja-JP" altLang="en-US" dirty="0">
                <a:solidFill>
                  <a:schemeClr val="tx1"/>
                </a:solidFill>
                <a:latin typeface="+mn-ea"/>
                <a:ea typeface="+mn-ea"/>
              </a:rPr>
              <a:t>」の文字が背面。</a:t>
            </a:r>
            <a:r>
              <a:rPr lang="en-US" altLang="ja-JP" dirty="0">
                <a:solidFill>
                  <a:schemeClr val="tx1"/>
                </a:solidFill>
                <a:latin typeface="+mn-ea"/>
                <a:ea typeface="+mn-ea"/>
              </a:rPr>
              <a:t>AIM</a:t>
            </a:r>
            <a:r>
              <a:rPr lang="ja-JP" altLang="en-US" dirty="0">
                <a:solidFill>
                  <a:schemeClr val="tx1"/>
                </a:solidFill>
                <a:latin typeface="+mn-ea"/>
                <a:ea typeface="+mn-ea"/>
              </a:rPr>
              <a:t>機能を使って調整できます。）を０</a:t>
            </a:r>
            <a:r>
              <a:rPr lang="en-US" altLang="ja-JP" dirty="0">
                <a:solidFill>
                  <a:schemeClr val="tx1"/>
                </a:solidFill>
                <a:latin typeface="+mn-ea"/>
                <a:ea typeface="+mn-ea"/>
              </a:rPr>
              <a:t>°</a:t>
            </a:r>
            <a:r>
              <a:rPr lang="ja-JP" altLang="en-US" dirty="0">
                <a:solidFill>
                  <a:schemeClr val="tx1"/>
                </a:solidFill>
                <a:latin typeface="+mn-ea"/>
                <a:ea typeface="+mn-ea"/>
              </a:rPr>
              <a:t>として右回りに指定できます。進行方向に対して角度を指定するのではなく，絶対的な角度の指定ですので，イメージしやすいのではないでしょうか。</a:t>
            </a:r>
            <a:endParaRPr lang="en-US" altLang="ja-JP"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chemeClr val="tx1"/>
                </a:solidFill>
                <a:latin typeface="+mn-ea"/>
                <a:ea typeface="+mn-ea"/>
              </a:rPr>
              <a:t>　この例もおおよその角度を設定してあります。</a:t>
            </a:r>
            <a:endParaRPr kumimoji="1" lang="ja-JP" altLang="en-US" b="1" dirty="0">
              <a:solidFill>
                <a:schemeClr val="tx1"/>
              </a:solidFill>
              <a:latin typeface="+mn-ea"/>
              <a:ea typeface="+mn-ea"/>
            </a:endParaRPr>
          </a:p>
          <a:p>
            <a:endParaRPr kumimoji="1" lang="ja-JP" altLang="en-US" dirty="0">
              <a:latin typeface="+mn-lt"/>
            </a:endParaRP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18</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324976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あとは，ひとつひとつの動きに「メイン</a:t>
            </a:r>
            <a:r>
              <a:rPr kumimoji="1" lang="en-US" altLang="ja-JP" dirty="0"/>
              <a:t>LED</a:t>
            </a:r>
            <a:r>
              <a:rPr kumimoji="1" lang="ja-JP" altLang="en-US" dirty="0"/>
              <a:t>」ブロックで，</a:t>
            </a:r>
            <a:r>
              <a:rPr kumimoji="1" lang="en-US" altLang="ja-JP" dirty="0"/>
              <a:t>LED</a:t>
            </a:r>
            <a:r>
              <a:rPr kumimoji="1" lang="ja-JP" altLang="en-US" dirty="0"/>
              <a:t>の色を組み合わせます。</a:t>
            </a:r>
            <a:endParaRPr kumimoji="1" lang="en-US" altLang="ja-JP" dirty="0"/>
          </a:p>
          <a:p>
            <a:endParaRPr kumimoji="1" lang="en-US" altLang="ja-JP" dirty="0"/>
          </a:p>
          <a:p>
            <a:r>
              <a:rPr kumimoji="1" lang="ja-JP" altLang="en-US" dirty="0"/>
              <a:t>　先程の「ドロー」では，動きながら向きを変えるので，床の材質や抵抗もあり，正確に図形の軌跡を描くことが難しかったかもしれません。</a:t>
            </a:r>
            <a:endParaRPr kumimoji="1" lang="en-US" altLang="ja-JP" dirty="0"/>
          </a:p>
          <a:p>
            <a:r>
              <a:rPr kumimoji="1" lang="ja-JP" altLang="en-US" dirty="0"/>
              <a:t>しかし，あるブロックを使うと，かなり正確に図形の軌跡を描くことができます。</a:t>
            </a:r>
            <a:endParaRPr kumimoji="1" lang="en-US" altLang="ja-JP" dirty="0"/>
          </a:p>
          <a:p>
            <a:r>
              <a:rPr kumimoji="1" lang="ja-JP" altLang="en-US" dirty="0"/>
              <a:t>（しばらくして）</a:t>
            </a:r>
            <a:endParaRPr kumimoji="1" lang="en-US" altLang="ja-JP" dirty="0"/>
          </a:p>
          <a:p>
            <a:r>
              <a:rPr kumimoji="1" lang="ja-JP" altLang="en-US" dirty="0"/>
              <a:t>それは「ディレイ○秒」のブロックです。これを一つ一つの動きの間に入れることにより，想定に近い図形の軌跡を描くことができます。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19</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52473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スフィロボルトは，本体に８</a:t>
            </a:r>
            <a:r>
              <a:rPr kumimoji="1" lang="en-US" altLang="ja-JP" dirty="0"/>
              <a:t>×</a:t>
            </a:r>
            <a:r>
              <a:rPr kumimoji="1" lang="ja-JP" altLang="en-US" dirty="0"/>
              <a:t>８の</a:t>
            </a:r>
            <a:r>
              <a:rPr kumimoji="1" lang="en-US" altLang="ja-JP" dirty="0"/>
              <a:t>LED</a:t>
            </a:r>
            <a:r>
              <a:rPr kumimoji="1" lang="ja-JP" altLang="en-US" dirty="0"/>
              <a:t>ドットスクリーンを搭載したボール型ロボットです。専用のアプリを使ってロボット動かしたり，プログラミングをしたりすることもできます。</a:t>
            </a:r>
            <a:r>
              <a:rPr kumimoji="1" lang="en-US" altLang="ja-JP" dirty="0"/>
              <a:t>LED</a:t>
            </a:r>
            <a:r>
              <a:rPr kumimoji="1" lang="ja-JP" altLang="en-US" dirty="0"/>
              <a:t>ドットスクリーンが付いているので，動きに合わせて光の色などもプログラミングすることができます。また，防水加工がしてあるので，水中での利用や水彩絵の具を利用したアートなど，様々な場面での活用が期待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2</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952401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画面には，動いた軌跡が表示されます。</a:t>
            </a:r>
            <a:endParaRPr kumimoji="1" lang="en-US" altLang="ja-JP" dirty="0"/>
          </a:p>
          <a:p>
            <a:r>
              <a:rPr kumimoji="1" lang="ja-JP" altLang="en-US" dirty="0"/>
              <a:t>画面のような軌跡が表示されれば，うまくいっていると思います。</a:t>
            </a:r>
            <a:endParaRPr kumimoji="1" lang="en-US" altLang="ja-JP" dirty="0"/>
          </a:p>
          <a:p>
            <a:r>
              <a:rPr kumimoji="1" lang="ja-JP" altLang="en-US"/>
              <a:t>各数値の調整をして，目的の形により近づけるように試行錯誤してみましょう。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20</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264618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スフィロボルトは，ご覧のような三種類のプログラミングができ，無料アプリ「</a:t>
            </a:r>
            <a:r>
              <a:rPr kumimoji="1" lang="en-US" altLang="ja-JP" dirty="0"/>
              <a:t>Sphero</a:t>
            </a:r>
            <a:r>
              <a:rPr kumimoji="1" lang="ja-JP" altLang="en-US" dirty="0"/>
              <a:t>　</a:t>
            </a:r>
            <a:r>
              <a:rPr kumimoji="1" lang="en-US" altLang="ja-JP" dirty="0"/>
              <a:t>Edu</a:t>
            </a:r>
            <a:r>
              <a:rPr kumimoji="1" lang="ja-JP" altLang="en-US" dirty="0"/>
              <a:t>（スフィロ　イーディーユー）」を使って，子供たちに様々なプログラミング体験，ロボットを動かすという体験をさせることができます。</a:t>
            </a:r>
            <a:endParaRPr kumimoji="1" lang="en-US" altLang="ja-JP" dirty="0"/>
          </a:p>
          <a:p>
            <a:r>
              <a:rPr kumimoji="1" lang="ja-JP" altLang="en-US" dirty="0"/>
              <a:t>　１の「描いた線を使ってプログラミング」では，アプリ画面に描画した線のとおりロボットを動かすことができます。２の「</a:t>
            </a:r>
            <a:r>
              <a:rPr kumimoji="1" lang="en-US" altLang="ja-JP" dirty="0"/>
              <a:t>Scratch</a:t>
            </a:r>
            <a:r>
              <a:rPr kumimoji="1" lang="ja-JP" altLang="en-US" dirty="0"/>
              <a:t>（スクラッチ）風ブロックを使ってプログラミング」では，スクラッチの画面に似た画面でブロックを使ってプログラミングすることができます。３の「</a:t>
            </a:r>
            <a:r>
              <a:rPr kumimoji="1" lang="en-US" altLang="ja-JP" dirty="0" err="1"/>
              <a:t>JavasScript</a:t>
            </a:r>
            <a:r>
              <a:rPr kumimoji="1" lang="ja-JP" altLang="en-US" dirty="0"/>
              <a:t>（ジャバスクリプト）テキストの編集でプログラミング」では，プログラミング言語の一つである</a:t>
            </a:r>
            <a:r>
              <a:rPr kumimoji="1" lang="en-US" altLang="ja-JP" dirty="0" err="1"/>
              <a:t>JavasScript</a:t>
            </a:r>
            <a:r>
              <a:rPr kumimoji="1" lang="ja-JP" altLang="en-US" dirty="0"/>
              <a:t>を使った本格的なプログラミングもすることができます。</a:t>
            </a:r>
            <a:endParaRPr kumimoji="1" lang="en-US" altLang="ja-JP" dirty="0"/>
          </a:p>
          <a:p>
            <a:r>
              <a:rPr kumimoji="1" lang="ja-JP" altLang="en-US" dirty="0"/>
              <a:t>　いずれも，スマホやタブレット端末に無料で入れられるアプリをインストールすることで使うことができます。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3</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198745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スフィロボルトには，御覧のようなセンサー等を搭載しており，様々なプログラミング体験をさせることができます。</a:t>
            </a:r>
            <a:endParaRPr kumimoji="1" lang="en-US" altLang="ja-JP" dirty="0"/>
          </a:p>
          <a:p>
            <a:r>
              <a:rPr kumimoji="1" lang="ja-JP" altLang="en-US" dirty="0"/>
              <a:t>　１の「ジャイロスコープ」や２の「加速度センサー」を使えば，例えばスフィロボルト本体が落下したり，投げたりすることで反応するプログラムを作ることができます。</a:t>
            </a:r>
            <a:endParaRPr kumimoji="1" lang="en-US" altLang="ja-JP" dirty="0"/>
          </a:p>
          <a:p>
            <a:r>
              <a:rPr kumimoji="1" lang="ja-JP" altLang="en-US" dirty="0"/>
              <a:t>　３の「</a:t>
            </a:r>
            <a:r>
              <a:rPr kumimoji="1" lang="en-US" altLang="ja-JP" dirty="0"/>
              <a:t>BOLT</a:t>
            </a:r>
            <a:r>
              <a:rPr kumimoji="1" lang="ja-JP" altLang="en-US" dirty="0"/>
              <a:t>同士の赤外線通信」を使えば，いくつかのスフィロボルトを同時に動かし，１台について行く，近づくことで反応するなどのプログラムを作ることができます。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4</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410867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それではそれぞれのプログラミング体験の概要を説明します。</a:t>
            </a:r>
            <a:endParaRPr kumimoji="1" lang="en-US" altLang="ja-JP" dirty="0"/>
          </a:p>
          <a:p>
            <a:r>
              <a:rPr kumimoji="1" lang="ja-JP" altLang="en-US" dirty="0"/>
              <a:t>「描いた線を使ってプログラミング」では，「ドロー」と呼ばれる機能でプログラミングします。</a:t>
            </a:r>
            <a:endParaRPr kumimoji="1" lang="en-US" altLang="ja-JP" dirty="0"/>
          </a:p>
          <a:p>
            <a:r>
              <a:rPr kumimoji="1" lang="ja-JP" altLang="en-US" dirty="0"/>
              <a:t>　アプリ画面にスフィロ本体を動かす軌跡を描いていきます。</a:t>
            </a:r>
            <a:endParaRPr kumimoji="1" lang="en-US" altLang="ja-JP" dirty="0"/>
          </a:p>
          <a:p>
            <a:r>
              <a:rPr kumimoji="1" lang="ja-JP" altLang="en-US" dirty="0"/>
              <a:t>　線の色を変えることで，</a:t>
            </a:r>
            <a:r>
              <a:rPr kumimoji="1" lang="en-US" altLang="ja-JP" dirty="0"/>
              <a:t>LED</a:t>
            </a:r>
            <a:r>
              <a:rPr kumimoji="1" lang="ja-JP" altLang="en-US" dirty="0"/>
              <a:t>スクリーンの光の色を変えることも可能です。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5</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1723860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次に「スクラッチ風ブロックを使ってプログラミング」では，「ブロック」と呼ばれる機能でプログラミングします。</a:t>
            </a:r>
            <a:endParaRPr kumimoji="1" lang="en-US" altLang="ja-JP" dirty="0"/>
          </a:p>
          <a:p>
            <a:r>
              <a:rPr kumimoji="1" lang="ja-JP" altLang="en-US" dirty="0"/>
              <a:t>　アプリ画面で，様々な機能をもったブロックを並べてプログラミングしていきます。</a:t>
            </a:r>
            <a:endParaRPr kumimoji="1" lang="en-US" altLang="ja-JP" dirty="0"/>
          </a:p>
          <a:p>
            <a:r>
              <a:rPr kumimoji="1" lang="ja-JP" altLang="en-US" dirty="0"/>
              <a:t>　スクラッチとは違った役割をもつブロックも多数ありますが，プログラムを作っていく工程（ブロックを組み合わせて作ること）は同じです。</a:t>
            </a:r>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6</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245201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それでは，早速，「描いた線を使ってプログラミング」に挑戦してみましょう。</a:t>
            </a:r>
            <a:endParaRPr kumimoji="1" lang="en-US" altLang="ja-JP" dirty="0"/>
          </a:p>
          <a:p>
            <a:r>
              <a:rPr kumimoji="1" lang="ja-JP" altLang="en-US" dirty="0"/>
              <a:t>　まずは，専用の無料アプリ「</a:t>
            </a:r>
            <a:r>
              <a:rPr kumimoji="1" lang="en-US" altLang="ja-JP" dirty="0"/>
              <a:t>Sphero</a:t>
            </a:r>
            <a:r>
              <a:rPr kumimoji="1" lang="ja-JP" altLang="en-US" dirty="0"/>
              <a:t>　</a:t>
            </a:r>
            <a:r>
              <a:rPr kumimoji="1" lang="en-US" altLang="ja-JP" dirty="0"/>
              <a:t>Edu(</a:t>
            </a:r>
            <a:r>
              <a:rPr kumimoji="1" lang="ja-JP" altLang="en-US" dirty="0"/>
              <a:t>スフィロイーディーユー）」をインストールします。</a:t>
            </a:r>
            <a:endParaRPr kumimoji="1" lang="en-US" altLang="ja-JP" dirty="0"/>
          </a:p>
          <a:p>
            <a:r>
              <a:rPr kumimoji="1" lang="ja-JP" altLang="en-US" dirty="0"/>
              <a:t>（もし，インストール作業が終わっていたら，このスライドは省略してください。）</a:t>
            </a:r>
            <a:endParaRPr kumimoji="1" lang="en-US" altLang="ja-JP" dirty="0"/>
          </a:p>
          <a:p>
            <a:r>
              <a:rPr kumimoji="1" lang="en-US" altLang="ja-JP" dirty="0"/>
              <a:t>Windows10</a:t>
            </a:r>
            <a:r>
              <a:rPr kumimoji="1" lang="ja-JP" altLang="en-US" dirty="0"/>
              <a:t>なら「</a:t>
            </a:r>
            <a:r>
              <a:rPr kumimoji="1" lang="en-US" altLang="ja-JP" dirty="0"/>
              <a:t>Microsoft</a:t>
            </a:r>
            <a:r>
              <a:rPr kumimoji="1" lang="ja-JP" altLang="en-US" dirty="0"/>
              <a:t>ストア」（マイクロソフトストア）から</a:t>
            </a:r>
            <a:endParaRPr kumimoji="1" lang="en-US" altLang="ja-JP" dirty="0"/>
          </a:p>
          <a:p>
            <a:r>
              <a:rPr kumimoji="1" lang="en-US" altLang="ja-JP" dirty="0"/>
              <a:t>iOS</a:t>
            </a:r>
            <a:r>
              <a:rPr kumimoji="1" lang="ja-JP" altLang="en-US" dirty="0"/>
              <a:t>なら「</a:t>
            </a:r>
            <a:r>
              <a:rPr kumimoji="1" lang="en-US" altLang="ja-JP" dirty="0"/>
              <a:t>App</a:t>
            </a:r>
            <a:r>
              <a:rPr kumimoji="1" lang="ja-JP" altLang="en-US" dirty="0"/>
              <a:t>　</a:t>
            </a:r>
            <a:r>
              <a:rPr kumimoji="1" lang="en-US" altLang="ja-JP" dirty="0"/>
              <a:t>Store</a:t>
            </a:r>
            <a:r>
              <a:rPr kumimoji="1" lang="ja-JP" altLang="en-US" dirty="0"/>
              <a:t>」（アップストア）から，</a:t>
            </a:r>
            <a:r>
              <a:rPr kumimoji="1" lang="en-US" altLang="ja-JP" dirty="0"/>
              <a:t>Android</a:t>
            </a:r>
            <a:r>
              <a:rPr kumimoji="1" lang="ja-JP" altLang="en-US" dirty="0"/>
              <a:t>なら「</a:t>
            </a:r>
            <a:r>
              <a:rPr kumimoji="1" lang="en-US" altLang="ja-JP" dirty="0"/>
              <a:t>Google</a:t>
            </a:r>
            <a:r>
              <a:rPr kumimoji="1" lang="ja-JP" altLang="en-US" dirty="0"/>
              <a:t>　</a:t>
            </a:r>
            <a:r>
              <a:rPr kumimoji="1" lang="en-US" altLang="ja-JP" dirty="0"/>
              <a:t>Play</a:t>
            </a:r>
            <a:r>
              <a:rPr kumimoji="1" lang="ja-JP" altLang="en-US" dirty="0"/>
              <a:t>」（グーグルプレイ）からインストールしてください。</a:t>
            </a:r>
            <a:endParaRPr kumimoji="1" lang="en-US" altLang="ja-JP" dirty="0"/>
          </a:p>
          <a:p>
            <a:r>
              <a:rPr kumimoji="1" lang="ja-JP" altLang="en-US" dirty="0"/>
              <a:t>途中の「サインアップ」では「ゲストのまま続ける」で，すぐにロボットの操作が試せますが，</a:t>
            </a:r>
            <a:endParaRPr kumimoji="1" lang="en-US" altLang="ja-JP" dirty="0"/>
          </a:p>
          <a:p>
            <a:r>
              <a:rPr kumimoji="1" lang="ja-JP" altLang="en-US" dirty="0"/>
              <a:t>アカウントがあると，プログラムの保存やアクティビティ（課題式チュートリアル）などのコミュニティにも参加できます。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7</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61927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次にロボット本体との接続を行います。</a:t>
            </a:r>
            <a:endParaRPr kumimoji="1" lang="en-US" altLang="ja-JP" dirty="0"/>
          </a:p>
          <a:p>
            <a:r>
              <a:rPr kumimoji="1" lang="ja-JP" altLang="en-US" dirty="0"/>
              <a:t>（スフィロボルトは，事前に充電を完了しておいてください。２時間連続で使用することができます。）</a:t>
            </a:r>
            <a:endParaRPr kumimoji="1" lang="en-US" altLang="ja-JP" dirty="0"/>
          </a:p>
          <a:p>
            <a:r>
              <a:rPr kumimoji="1" lang="ja-JP" altLang="en-US" dirty="0"/>
              <a:t>ロボット本体とは，</a:t>
            </a:r>
            <a:r>
              <a:rPr kumimoji="1" lang="en-US" altLang="ja-JP" dirty="0"/>
              <a:t>Bluetooth</a:t>
            </a:r>
            <a:r>
              <a:rPr kumimoji="1" lang="ja-JP" altLang="en-US" dirty="0"/>
              <a:t>で接続しますので，端末の</a:t>
            </a:r>
            <a:r>
              <a:rPr kumimoji="1" lang="en-US" altLang="ja-JP" dirty="0"/>
              <a:t>Bluetooth</a:t>
            </a:r>
            <a:r>
              <a:rPr kumimoji="1" lang="ja-JP" altLang="en-US" dirty="0"/>
              <a:t>をオンにしておきましょう。</a:t>
            </a:r>
            <a:endParaRPr kumimoji="1" lang="en-US" altLang="ja-JP" dirty="0"/>
          </a:p>
          <a:p>
            <a:r>
              <a:rPr kumimoji="1" lang="ja-JP" altLang="en-US" dirty="0"/>
              <a:t>はじめて接続する場合は，アプリ画面の下「ホーム」をタップし，</a:t>
            </a:r>
            <a:endParaRPr kumimoji="1" lang="en-US" altLang="ja-JP" dirty="0"/>
          </a:p>
          <a:p>
            <a:r>
              <a:rPr kumimoji="1" lang="ja-JP" altLang="en-US" dirty="0"/>
              <a:t>表示された画面の上の「ロボットに接続」をタップします。</a:t>
            </a:r>
            <a:endParaRPr kumimoji="1" lang="en-US" altLang="ja-JP" dirty="0"/>
          </a:p>
          <a:p>
            <a:r>
              <a:rPr kumimoji="1" lang="ja-JP" altLang="en-US" dirty="0"/>
              <a:t>次に，ロボットの種類で「</a:t>
            </a:r>
            <a:r>
              <a:rPr kumimoji="1" lang="en-US" altLang="ja-JP" dirty="0"/>
              <a:t>Sphero BOLT</a:t>
            </a:r>
            <a:r>
              <a:rPr kumimoji="1" lang="ja-JP" altLang="en-US" dirty="0"/>
              <a:t>」，検索されたロボット名を選び，接続完了です。</a:t>
            </a:r>
            <a:endParaRPr kumimoji="1" lang="en-US" altLang="ja-JP" dirty="0"/>
          </a:p>
          <a:p>
            <a:r>
              <a:rPr kumimoji="1" lang="ja-JP" altLang="en-US" dirty="0"/>
              <a:t>正しく接続されれば，メッセージと共に本体の</a:t>
            </a:r>
            <a:r>
              <a:rPr kumimoji="1" lang="en-US" altLang="ja-JP" dirty="0"/>
              <a:t>LED</a:t>
            </a:r>
            <a:r>
              <a:rPr kumimoji="1" lang="ja-JP" altLang="en-US" dirty="0"/>
              <a:t>が点灯します。</a:t>
            </a:r>
            <a:endParaRPr kumimoji="1" lang="en-US" altLang="ja-JP" dirty="0"/>
          </a:p>
          <a:p>
            <a:r>
              <a:rPr kumimoji="1" lang="ja-JP" altLang="en-US" dirty="0"/>
              <a:t>（もし，正しく接続できない場合は，</a:t>
            </a:r>
            <a:r>
              <a:rPr kumimoji="1" lang="en-US" altLang="ja-JP" dirty="0"/>
              <a:t>Bluetooth</a:t>
            </a:r>
            <a:r>
              <a:rPr kumimoji="1" lang="ja-JP" altLang="en-US" dirty="0"/>
              <a:t>や充電状況を確かめてください。</a:t>
            </a:r>
            <a:endParaRPr kumimoji="1" lang="en-US" altLang="ja-JP" dirty="0"/>
          </a:p>
          <a:p>
            <a:r>
              <a:rPr kumimoji="1" lang="ja-JP" altLang="en-US" dirty="0"/>
              <a:t>同時にたくさんの</a:t>
            </a:r>
            <a:r>
              <a:rPr kumimoji="1" lang="en-US" altLang="ja-JP" dirty="0"/>
              <a:t>Sphero BOLT</a:t>
            </a:r>
            <a:r>
              <a:rPr kumimoji="1" lang="ja-JP" altLang="en-US" dirty="0"/>
              <a:t>を接続する際は，一つずつ接続するなど，ロボット名を確認する必要があります。）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8</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4217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いよいよプログラミングをしていきます。</a:t>
            </a:r>
            <a:endParaRPr kumimoji="1" lang="en-US" altLang="ja-JP" dirty="0"/>
          </a:p>
          <a:p>
            <a:r>
              <a:rPr kumimoji="1" lang="ja-JP" altLang="en-US" dirty="0"/>
              <a:t>アプリ画面下の「プログラム」を選択し，＋マークの新規作成をタップしてください。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14B79F52-0A43-4DE2-A778-038D324D4F99}" type="slidenum">
              <a:rPr kumimoji="1" lang="ja-JP" altLang="en-US" smtClean="0"/>
              <a:t>9</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a:t>かごしまプログラミング教育校内研修パック</a:t>
            </a:r>
          </a:p>
        </p:txBody>
      </p:sp>
      <p:sp>
        <p:nvSpPr>
          <p:cNvPr id="7" name="フッター プレースホルダー 6"/>
          <p:cNvSpPr>
            <a:spLocks noGrp="1"/>
          </p:cNvSpPr>
          <p:nvPr>
            <p:ph type="ftr" sz="quarter" idx="12"/>
          </p:nvPr>
        </p:nvSpPr>
        <p:spPr/>
        <p:txBody>
          <a:bodyPr/>
          <a:lstStyle/>
          <a:p>
            <a:r>
              <a:rPr kumimoji="1" lang="en-US" altLang="ja-JP" dirty="0"/>
              <a:t>Ⅱ</a:t>
            </a:r>
            <a:r>
              <a:rPr kumimoji="1" lang="ja-JP" altLang="en-US" dirty="0"/>
              <a:t>体験編３</a:t>
            </a:r>
            <a:r>
              <a:rPr kumimoji="1" lang="en-US" altLang="ja-JP" dirty="0"/>
              <a:t>-</a:t>
            </a:r>
            <a:r>
              <a:rPr kumimoji="1" lang="ja-JP" altLang="en-US" dirty="0"/>
              <a:t>②「ロボット・ボールでアート（</a:t>
            </a:r>
            <a:r>
              <a:rPr kumimoji="1" lang="en-US" altLang="ja-JP" dirty="0"/>
              <a:t>Sphero BOLT</a:t>
            </a:r>
            <a:r>
              <a:rPr kumimoji="1" lang="ja-JP" altLang="en-US" dirty="0"/>
              <a:t>）」</a:t>
            </a:r>
          </a:p>
        </p:txBody>
      </p:sp>
    </p:spTree>
    <p:extLst>
      <p:ext uri="{BB962C8B-B14F-4D97-AF65-F5344CB8AC3E}">
        <p14:creationId xmlns:p14="http://schemas.microsoft.com/office/powerpoint/2010/main" val="12019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E9528973-BDE9-4294-8DAC-620DDAF8C062}" type="datetime1">
              <a:rPr kumimoji="1" lang="ja-JP" altLang="en-US" smtClean="0"/>
              <a:t>2019/1/23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735972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F84CA93-910C-4AA2-B881-FF95CDD76DAB}" type="datetime1">
              <a:rPr kumimoji="1" lang="ja-JP" altLang="en-US" smtClean="0"/>
              <a:t>2019/1/23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408454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76DE81D-A8F9-4E4F-BFB0-34448F700E1F}" type="datetime1">
              <a:rPr kumimoji="1" lang="ja-JP" altLang="en-US" smtClean="0"/>
              <a:t>2019/1/23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84061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6B3F711A-EB5D-4EFA-B835-5AE058AA0F3C}" type="datetime1">
              <a:rPr kumimoji="1" lang="ja-JP" altLang="en-US" smtClean="0"/>
              <a:t>2019/1/23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63853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0A3FCDC0-7703-4E3E-8D70-3CEC698E1899}" type="datetime1">
              <a:rPr kumimoji="1" lang="ja-JP" altLang="en-US" smtClean="0"/>
              <a:t>2019/1/23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95769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8B24FCD2-FCB6-4FDB-91BC-1878AFD0A51B}" type="datetime1">
              <a:rPr kumimoji="1" lang="ja-JP" altLang="en-US" smtClean="0"/>
              <a:t>2019/1/23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81705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342900" y="6219491"/>
            <a:ext cx="2057400" cy="365125"/>
          </a:xfrm>
          <a:prstGeom prst="rect">
            <a:avLst/>
          </a:prstGeom>
        </p:spPr>
        <p:txBody>
          <a:bodyPr/>
          <a:lstStyle/>
          <a:p>
            <a:fld id="{8E43FAB0-F3E6-46C8-A452-8AE2AB16C7A6}" type="datetime1">
              <a:rPr kumimoji="1" lang="ja-JP" altLang="en-US" smtClean="0"/>
              <a:t>2019/1/23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34276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342900" y="6219491"/>
            <a:ext cx="2057400" cy="365125"/>
          </a:xfrm>
          <a:prstGeom prst="rect">
            <a:avLst/>
          </a:prstGeom>
        </p:spPr>
        <p:txBody>
          <a:bodyPr/>
          <a:lstStyle/>
          <a:p>
            <a:fld id="{E10D8966-B99B-47F7-B106-DB4672553DD8}" type="datetime1">
              <a:rPr kumimoji="1" lang="ja-JP" altLang="en-US" smtClean="0"/>
              <a:t>2019/1/23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423330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2900" y="6219491"/>
            <a:ext cx="2057400" cy="365125"/>
          </a:xfrm>
          <a:prstGeom prst="rect">
            <a:avLst/>
          </a:prstGeom>
        </p:spPr>
        <p:txBody>
          <a:bodyPr/>
          <a:lstStyle/>
          <a:p>
            <a:fld id="{45A31053-657E-42B2-ADAD-2B0A26251405}" type="datetime1">
              <a:rPr kumimoji="1" lang="ja-JP" altLang="en-US" smtClean="0"/>
              <a:t>2019/1/23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13446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39727C9C-53F6-4F52-B1B1-4F9873B834B9}" type="datetime1">
              <a:rPr kumimoji="1" lang="ja-JP" altLang="en-US" smtClean="0"/>
              <a:t>2019/1/23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776943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98E1DF5C-F8E6-4F28-8612-C2A5ACF38942}" type="datetime1">
              <a:rPr kumimoji="1" lang="ja-JP" altLang="en-US" smtClean="0"/>
              <a:t>2019/1/23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15741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7" name="正方形/長方形 6"/>
          <p:cNvSpPr/>
          <p:nvPr userDrawn="1"/>
        </p:nvSpPr>
        <p:spPr>
          <a:xfrm>
            <a:off x="0" y="0"/>
            <a:ext cx="9144000" cy="23788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0" y="245361"/>
            <a:ext cx="9144000" cy="714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0" y="329575"/>
            <a:ext cx="9144000" cy="47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0" y="-8979"/>
            <a:ext cx="9144000" cy="338554"/>
          </a:xfrm>
          <a:prstGeom prst="rect">
            <a:avLst/>
          </a:prstGeom>
          <a:noFill/>
        </p:spPr>
        <p:txBody>
          <a:bodyPr wrap="square" lIns="91440" tIns="45720" rIns="91440" bIns="45720">
            <a:spAutoFit/>
          </a:bodyPr>
          <a:lstStyle/>
          <a:p>
            <a:pPr algn="ctr"/>
            <a:r>
              <a:rPr lang="ja-JP" altLang="en-US" sz="1600" b="0" cap="none" spc="0" dirty="0">
                <a:ln w="10160">
                  <a:solidFill>
                    <a:schemeClr val="bg1"/>
                  </a:solidFill>
                  <a:prstDash val="solid"/>
                </a:ln>
                <a:solidFill>
                  <a:srgbClr val="FFFFFF"/>
                </a:solidFill>
                <a:effectLst>
                  <a:outerShdw blurRad="38100" dist="22860" dir="5400000" algn="tl" rotWithShape="0">
                    <a:srgbClr val="000000">
                      <a:alpha val="30000"/>
                    </a:srgbClr>
                  </a:outerShdw>
                </a:effectLst>
              </a:rPr>
              <a:t>かごしま</a:t>
            </a:r>
            <a:r>
              <a:rPr lang="ja-JP" altLang="en-US" sz="1600" b="0" cap="none" spc="0" dirty="0">
                <a:ln w="10160">
                  <a:solidFill>
                    <a:srgbClr val="FFFF00"/>
                  </a:solidFill>
                  <a:prstDash val="solid"/>
                </a:ln>
                <a:solidFill>
                  <a:srgbClr val="FFFF00"/>
                </a:solidFill>
                <a:effectLst>
                  <a:outerShdw blurRad="38100" dist="22860" dir="5400000" algn="tl" rotWithShape="0">
                    <a:srgbClr val="000000">
                      <a:alpha val="30000"/>
                    </a:srgbClr>
                  </a:outerShdw>
                </a:effectLst>
              </a:rPr>
              <a:t>プログラミング教育研修パック 　</a:t>
            </a:r>
            <a:r>
              <a:rPr lang="en-US" altLang="ja-JP" sz="1600" b="0" cap="none" spc="0" dirty="0">
                <a:ln w="10160">
                  <a:solidFill>
                    <a:srgbClr val="FFCCFF"/>
                  </a:solidFill>
                  <a:prstDash val="solid"/>
                </a:ln>
                <a:solidFill>
                  <a:srgbClr val="FFFF00"/>
                </a:solidFill>
                <a:effectLst>
                  <a:outerShdw blurRad="38100" dist="22860" dir="5400000" algn="tl" rotWithShape="0">
                    <a:srgbClr val="000000">
                      <a:alpha val="30000"/>
                    </a:srgbClr>
                  </a:outerShdw>
                </a:effectLst>
              </a:rPr>
              <a:t>Ⅱ</a:t>
            </a:r>
            <a:r>
              <a:rPr lang="ja-JP" altLang="en-US" sz="1600" b="0" cap="none" spc="0" dirty="0">
                <a:ln w="10160">
                  <a:solidFill>
                    <a:srgbClr val="FFCCFF"/>
                  </a:solidFill>
                  <a:prstDash val="solid"/>
                </a:ln>
                <a:solidFill>
                  <a:srgbClr val="FFFF00"/>
                </a:solidFill>
                <a:effectLst>
                  <a:outerShdw blurRad="38100" dist="22860" dir="5400000" algn="tl" rotWithShape="0">
                    <a:srgbClr val="000000">
                      <a:alpha val="30000"/>
                    </a:srgbClr>
                  </a:outerShdw>
                </a:effectLst>
              </a:rPr>
              <a:t>体験編</a:t>
            </a:r>
            <a:r>
              <a:rPr lang="ja-JP" altLang="en-US"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３</a:t>
            </a:r>
            <a:r>
              <a:rPr lang="en-US" altLang="ja-JP"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a:t>
            </a:r>
            <a:r>
              <a:rPr lang="ja-JP" altLang="en-US"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②「</a:t>
            </a:r>
            <a:r>
              <a:rPr lang="ja-JP" altLang="en-US" sz="11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ロボット・ボールでアート</a:t>
            </a:r>
            <a:r>
              <a:rPr lang="ja-JP" altLang="en-US"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a:t>
            </a:r>
            <a:r>
              <a:rPr lang="en-US" altLang="ja-JP"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(Sphero</a:t>
            </a:r>
            <a:r>
              <a:rPr lang="ja-JP" altLang="en-US"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使用</a:t>
            </a:r>
            <a:r>
              <a:rPr lang="en-US" altLang="ja-JP" sz="1600" b="0" cap="none" spc="0" dirty="0">
                <a:ln w="10160">
                  <a:solidFill>
                    <a:schemeClr val="bg1"/>
                  </a:solidFill>
                  <a:prstDash val="solid"/>
                </a:ln>
                <a:solidFill>
                  <a:srgbClr val="FFFF00"/>
                </a:solidFill>
                <a:effectLst>
                  <a:outerShdw blurRad="38100" dist="22860" dir="5400000" algn="tl" rotWithShape="0">
                    <a:srgbClr val="000000">
                      <a:alpha val="30000"/>
                    </a:srgbClr>
                  </a:outerShdw>
                </a:effectLst>
              </a:rPr>
              <a:t>)</a:t>
            </a:r>
            <a:r>
              <a:rPr lang="ja-JP" altLang="en-US" sz="1600" b="0" cap="none" spc="0" dirty="0">
                <a:ln w="10160">
                  <a:solidFill>
                    <a:srgbClr val="FFFF00"/>
                  </a:solidFill>
                  <a:prstDash val="solid"/>
                </a:ln>
                <a:solidFill>
                  <a:srgbClr val="FFFF00"/>
                </a:solidFill>
                <a:effectLst>
                  <a:outerShdw blurRad="38100" dist="22860" dir="5400000" algn="tl" rotWithShape="0">
                    <a:srgbClr val="000000">
                      <a:alpha val="30000"/>
                    </a:srgbClr>
                  </a:outerShdw>
                </a:effectLst>
              </a:rPr>
              <a:t>　</a:t>
            </a:r>
            <a:endParaRPr lang="ja-JP" altLang="en-US" sz="1600" b="0"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
        <p:nvSpPr>
          <p:cNvPr id="14" name="正方形/長方形 13"/>
          <p:cNvSpPr/>
          <p:nvPr userDrawn="1"/>
        </p:nvSpPr>
        <p:spPr>
          <a:xfrm>
            <a:off x="0" y="6504544"/>
            <a:ext cx="9144000" cy="369332"/>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p:spPr>
        <p:txBody>
          <a:bodyPr wrap="square">
            <a:spAutoFit/>
          </a:bodyPr>
          <a:lstStyle/>
          <a:p>
            <a:pPr algn="r"/>
            <a:r>
              <a:rPr lang="en-US" altLang="ja-JP" dirty="0">
                <a:solidFill>
                  <a:srgbClr val="FFFFFF"/>
                </a:solidFill>
                <a:effectLst/>
              </a:rPr>
              <a:t> Kagoshima Prefectural Institute For</a:t>
            </a:r>
            <a:r>
              <a:rPr lang="ja-JP" altLang="en-US" baseline="0" dirty="0">
                <a:solidFill>
                  <a:srgbClr val="FFFFFF"/>
                </a:solidFill>
                <a:effectLst/>
              </a:rPr>
              <a:t> </a:t>
            </a:r>
            <a:r>
              <a:rPr lang="en-US" altLang="ja-JP" dirty="0">
                <a:solidFill>
                  <a:srgbClr val="FFFFFF"/>
                </a:solidFill>
                <a:effectLst/>
              </a:rPr>
              <a:t>Education Research </a:t>
            </a:r>
          </a:p>
        </p:txBody>
      </p:sp>
      <p:sp>
        <p:nvSpPr>
          <p:cNvPr id="6" name="Slide Number Placeholder 5"/>
          <p:cNvSpPr>
            <a:spLocks noGrp="1"/>
          </p:cNvSpPr>
          <p:nvPr>
            <p:ph type="sldNum" sz="quarter" idx="4"/>
          </p:nvPr>
        </p:nvSpPr>
        <p:spPr>
          <a:xfrm>
            <a:off x="0" y="6492875"/>
            <a:ext cx="792856" cy="365125"/>
          </a:xfrm>
          <a:prstGeom prst="rect">
            <a:avLst/>
          </a:prstGeom>
        </p:spPr>
        <p:txBody>
          <a:bodyPr vert="horz" lIns="91440" tIns="45720" rIns="91440" bIns="45720" rtlCol="0" anchor="ctr"/>
          <a:lstStyle>
            <a:lvl1pPr algn="ctr">
              <a:defRPr sz="2800">
                <a:solidFill>
                  <a:schemeClr val="bg1"/>
                </a:solidFill>
              </a:defRPr>
            </a:lvl1pPr>
          </a:lstStyle>
          <a:p>
            <a:fld id="{DD638FA8-802B-4CC3-821C-FEAAB671A0D4}" type="slidenum">
              <a:rPr kumimoji="1" lang="ja-JP" altLang="en-US" smtClean="0"/>
              <a:pPr/>
              <a:t>‹#›</a:t>
            </a:fld>
            <a:endParaRPr kumimoji="1" lang="ja-JP" altLang="en-US" dirty="0"/>
          </a:p>
        </p:txBody>
      </p:sp>
    </p:spTree>
    <p:extLst>
      <p:ext uri="{BB962C8B-B14F-4D97-AF65-F5344CB8AC3E}">
        <p14:creationId xmlns:p14="http://schemas.microsoft.com/office/powerpoint/2010/main" val="533634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sphero-edu.jp/curriculum/manual/" TargetMode="External"/><Relationship Id="rId2" Type="http://schemas.openxmlformats.org/officeDocument/2006/relationships/hyperlink" Target="https://sphero-edu.jp/athome/" TargetMode="Externa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40796" y="3313031"/>
            <a:ext cx="6252428" cy="830997"/>
          </a:xfrm>
          <a:prstGeom prst="rect">
            <a:avLst/>
          </a:prstGeom>
          <a:solidFill>
            <a:schemeClr val="accent6">
              <a:lumMod val="20000"/>
              <a:lumOff val="80000"/>
            </a:schemeClr>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a:t>
            </a:r>
            <a:r>
              <a:rPr kumimoji="0" lang="en-US" altLang="ja-JP"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Sphero BOLT</a:t>
            </a:r>
            <a:r>
              <a:rPr kumimoji="0" lang="ja-JP" alt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（スフィロボルト）」</a:t>
            </a:r>
            <a:endParaRPr lang="en-US" altLang="ja-JP" sz="2400" b="1" dirty="0">
              <a:ln w="0"/>
              <a:solidFill>
                <a:prstClr val="black"/>
              </a:solidFill>
              <a:effectLst>
                <a:outerShdw blurRad="38100" dist="19050" dir="2700000" algn="tl" rotWithShape="0">
                  <a:prstClr val="black">
                    <a:alpha val="40000"/>
                  </a:prstClr>
                </a:outerShdw>
              </a:effectLst>
              <a:latin typeface="Calibri" panose="020F0502020204030204"/>
              <a:ea typeface="游ゴシック" panose="020B0400000000000000" pitchFamily="50" charset="-128"/>
            </a:endParaRPr>
          </a:p>
          <a:p>
            <a:pPr lvl="0" algn="ctr">
              <a:defRPr/>
            </a:pPr>
            <a:r>
              <a:rPr lang="en-US" altLang="ja-JP" sz="2400" dirty="0"/>
              <a:t>Sphero</a:t>
            </a:r>
            <a:r>
              <a:rPr lang="ja-JP" altLang="en-US" sz="2400" dirty="0"/>
              <a:t>社</a:t>
            </a:r>
            <a:r>
              <a:rPr kumimoji="0" lang="ja-JP" alt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を使用</a:t>
            </a:r>
          </a:p>
        </p:txBody>
      </p:sp>
      <p:sp>
        <p:nvSpPr>
          <p:cNvPr id="4" name="スライド番号プレースホルダー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D638FA8-802B-4CC3-821C-FEAAB671A0D4}" type="slidenum">
              <a:rPr kumimoji="1" lang="ja-JP" altLang="en-US" sz="2800" b="0"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タイトル 1"/>
          <p:cNvSpPr txBox="1">
            <a:spLocks/>
          </p:cNvSpPr>
          <p:nvPr/>
        </p:nvSpPr>
        <p:spPr>
          <a:xfrm>
            <a:off x="83125" y="1134283"/>
            <a:ext cx="8936183" cy="2064968"/>
          </a:xfrm>
          <a:prstGeom prst="rect">
            <a:avLst/>
          </a:prstGeom>
          <a:solidFill>
            <a:schemeClr val="accent6">
              <a:lumMod val="40000"/>
              <a:lumOff val="60000"/>
            </a:schemeClr>
          </a:solidFill>
          <a:scene3d>
            <a:camera prst="orthographicFront"/>
            <a:lightRig rig="threePt" dir="t"/>
          </a:scene3d>
          <a:sp3d>
            <a:bevelT w="114300" prst="hardEdge"/>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３</a:t>
            </a:r>
            <a:r>
              <a:rPr kumimoji="1" lang="ja-JP"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　</a:t>
            </a: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フィジカルプログラミング演習セット</a:t>
            </a:r>
            <a:endParaRPr kumimoji="1" lang="en-US" altLang="ja-JP"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endParaRPr>
          </a:p>
          <a:p>
            <a:pPr marL="0" marR="0" lvl="0" indent="0" defTabSz="914400" rtl="0" eaLnBrk="1" fontAlgn="auto" latinLnBrk="0" hangingPunct="1">
              <a:lnSpc>
                <a:spcPct val="90000"/>
              </a:lnSpc>
              <a:spcBef>
                <a:spcPct val="0"/>
              </a:spcBef>
              <a:spcAft>
                <a:spcPts val="0"/>
              </a:spcAft>
              <a:buClrTx/>
              <a:buSzTx/>
              <a:buFontTx/>
              <a:buNone/>
              <a:tabLst/>
              <a:defRPr/>
            </a:pPr>
            <a:r>
              <a:rPr kumimoji="1" lang="ja-JP" altLang="en-US" sz="3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j-cs"/>
              </a:rPr>
              <a:t>「②ロボット・ボールでアート」</a:t>
            </a:r>
            <a:endParaRPr kumimoji="1" lang="ja-JP" altLang="en-US" sz="3800" b="0" i="0" u="none" strike="no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j-cs"/>
            </a:endParaRPr>
          </a:p>
        </p:txBody>
      </p:sp>
      <p:sp>
        <p:nvSpPr>
          <p:cNvPr id="9" name="正方形/長方形 8"/>
          <p:cNvSpPr/>
          <p:nvPr/>
        </p:nvSpPr>
        <p:spPr>
          <a:xfrm rot="20850992">
            <a:off x="392930" y="620241"/>
            <a:ext cx="2695943" cy="830997"/>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panose="020F0502020204030204"/>
                <a:ea typeface="游ゴシック" panose="020B0400000000000000" pitchFamily="50" charset="-128"/>
                <a:cs typeface="+mn-cs"/>
              </a:rPr>
              <a:t>Ⅱ</a:t>
            </a:r>
            <a:r>
              <a:rPr kumimoji="0" lang="ja-JP" altLang="en-US" sz="4800" b="1" i="0" u="none" strike="noStrike" kern="1200" cap="none" spc="0" normalizeH="0" baseline="0" noProof="0" dirty="0">
                <a:ln w="9525">
                  <a:solidFill>
                    <a:prstClr val="white"/>
                  </a:solidFill>
                  <a:prstDash val="solid"/>
                </a:ln>
                <a:solidFill>
                  <a:srgbClr val="70AD47">
                    <a:lumMod val="50000"/>
                  </a:srgbClr>
                </a:solidFill>
                <a:effectLst>
                  <a:outerShdw blurRad="12700" dist="38100" dir="2700000" algn="tl" rotWithShape="0">
                    <a:prstClr val="white">
                      <a:lumMod val="50000"/>
                    </a:prstClr>
                  </a:outerShdw>
                </a:effectLst>
                <a:uLnTx/>
                <a:uFillTx/>
                <a:latin typeface="Calibri" panose="020F0502020204030204"/>
                <a:ea typeface="游ゴシック" panose="020B0400000000000000" pitchFamily="50" charset="-128"/>
                <a:cs typeface="+mn-cs"/>
              </a:rPr>
              <a:t>体験編</a:t>
            </a:r>
          </a:p>
        </p:txBody>
      </p:sp>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b="29721"/>
          <a:stretch/>
        </p:blipFill>
        <p:spPr>
          <a:xfrm>
            <a:off x="4283493" y="2552081"/>
            <a:ext cx="4860507" cy="3962997"/>
          </a:xfrm>
          <a:prstGeom prst="rect">
            <a:avLst/>
          </a:prstGeom>
        </p:spPr>
      </p:pic>
      <p:sp>
        <p:nvSpPr>
          <p:cNvPr id="15" name="正方形/長方形 14"/>
          <p:cNvSpPr/>
          <p:nvPr/>
        </p:nvSpPr>
        <p:spPr>
          <a:xfrm>
            <a:off x="5895037" y="606574"/>
            <a:ext cx="2938625" cy="52322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活動時間</a:t>
            </a:r>
            <a:r>
              <a:rPr kumimoji="0" lang="en-US" altLang="ja-JP" sz="2800" b="0" i="0" u="none" strike="noStrike" kern="1200" cap="none" spc="0" normalizeH="0" baseline="0" noProof="0" dirty="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_</a:t>
            </a:r>
            <a:r>
              <a:rPr kumimoji="0" lang="ja-JP" altLang="en-US" sz="2800" b="0" i="0" u="none" strike="noStrike" kern="1200" cap="none" spc="0" normalizeH="0" baseline="0" noProof="0" dirty="0">
                <a:ln w="3175">
                  <a:noFill/>
                  <a:prstDash val="solid"/>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約３０分</a:t>
            </a:r>
          </a:p>
        </p:txBody>
      </p:sp>
      <p:pic>
        <p:nvPicPr>
          <p:cNvPr id="1028" name="Picture 4" descr="æä¸­æè¨ã®ã¤ã©ã¹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521" y="633932"/>
            <a:ext cx="666955" cy="65194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rot="1053322">
            <a:off x="5871280" y="2676431"/>
            <a:ext cx="3368066" cy="1812365"/>
          </a:xfrm>
          <a:prstGeom prst="rect">
            <a:avLst/>
          </a:prstGeom>
          <a:ln w="254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テキスト ボックス 12"/>
          <p:cNvSpPr txBox="1"/>
          <p:nvPr/>
        </p:nvSpPr>
        <p:spPr>
          <a:xfrm rot="1060121">
            <a:off x="5785768" y="2795652"/>
            <a:ext cx="3426774" cy="1733808"/>
          </a:xfrm>
          <a:prstGeom prst="rect">
            <a:avLst/>
          </a:prstGeom>
          <a:noFill/>
        </p:spPr>
        <p:txBody>
          <a:bodyPr wrap="square" rtlCol="0">
            <a:spAutoFit/>
          </a:bodyPr>
          <a:lstStyle/>
          <a:p>
            <a:pPr marL="0" marR="0" lvl="0" indent="0" algn="ctr" defTabSz="457200" rtl="0" eaLnBrk="1" fontAlgn="auto" latinLnBrk="0" hangingPunct="1">
              <a:lnSpc>
                <a:spcPts val="3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rPr>
              <a:t>準 備</a:t>
            </a:r>
            <a:endParaRPr kumimoji="1" lang="en-US" altLang="ja-JP" sz="2800" b="0" i="0" u="none" strike="no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2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Sphero BOLT</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本体</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ts val="32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操作するためのタブレット端末（</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Android</a:t>
            </a:r>
            <a:r>
              <a:rPr kumimoji="1" lang="ja-JP" altLang="en-US" sz="2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iOS</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など）</a:t>
            </a:r>
          </a:p>
        </p:txBody>
      </p:sp>
      <p:pic>
        <p:nvPicPr>
          <p:cNvPr id="1026" name="Picture 2" descr="BOLTBrandHR-2 - Sphero BOLT f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71223"/>
            <a:ext cx="2539376" cy="1694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OLTLifeHR-0560 - Sphero BOLT file"/>
          <p:cNvPicPr>
            <a:picLocks noChangeAspect="1" noChangeArrowheads="1"/>
          </p:cNvPicPr>
          <p:nvPr/>
        </p:nvPicPr>
        <p:blipFill rotWithShape="1">
          <a:blip r:embed="rId6">
            <a:extLst>
              <a:ext uri="{28A0092B-C50C-407E-A947-70E740481C1C}">
                <a14:useLocalDpi xmlns:a14="http://schemas.microsoft.com/office/drawing/2010/main" val="0"/>
              </a:ext>
            </a:extLst>
          </a:blip>
          <a:srcRect l="16008"/>
          <a:stretch/>
        </p:blipFill>
        <p:spPr bwMode="auto">
          <a:xfrm>
            <a:off x="2208577" y="4505348"/>
            <a:ext cx="2074916" cy="164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63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5">
            <a:extLst>
              <a:ext uri="{FF2B5EF4-FFF2-40B4-BE49-F238E27FC236}">
                <a16:creationId xmlns:a16="http://schemas.microsoft.com/office/drawing/2014/main" id="{B3AAFF4B-81DB-47A9-AA02-FF176234C8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89" t="2257" r="35489" b="26453"/>
          <a:stretch/>
        </p:blipFill>
        <p:spPr>
          <a:xfrm>
            <a:off x="220155" y="2717472"/>
            <a:ext cx="1983215" cy="3654616"/>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10</a:t>
            </a:fld>
            <a:endParaRPr kumimoji="1" lang="ja-JP" altLang="en-US"/>
          </a:p>
        </p:txBody>
      </p:sp>
      <p:sp>
        <p:nvSpPr>
          <p:cNvPr id="3" name="タイトル 1"/>
          <p:cNvSpPr txBox="1">
            <a:spLocks/>
          </p:cNvSpPr>
          <p:nvPr/>
        </p:nvSpPr>
        <p:spPr>
          <a:xfrm>
            <a:off x="-152400" y="479569"/>
            <a:ext cx="9448800" cy="151014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「描いた線を使って</a:t>
            </a:r>
            <a:r>
              <a:rPr lang="ja-JP" altLang="en-US" sz="4000" dirty="0">
                <a:latin typeface="ＭＳ ゴシック" panose="020B0609070205080204" pitchFamily="49" charset="-128"/>
                <a:ea typeface="ＭＳ ゴシック" panose="020B0609070205080204" pitchFamily="49" charset="-128"/>
              </a:rPr>
              <a:t>プログラミング</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algn="r"/>
            <a:r>
              <a:rPr lang="ja-JP" altLang="en-US" dirty="0">
                <a:latin typeface="ＭＳ ゴシック" panose="020B0609070205080204" pitchFamily="49" charset="-128"/>
                <a:ea typeface="ＭＳ ゴシック" panose="020B0609070205080204" pitchFamily="49" charset="-128"/>
              </a:rPr>
              <a:t>　に</a:t>
            </a:r>
            <a:r>
              <a:rPr lang="ja-JP" altLang="en-US" dirty="0">
                <a:solidFill>
                  <a:srgbClr val="FF0000"/>
                </a:solidFill>
                <a:latin typeface="ＭＳ ゴシック" panose="020B0609070205080204" pitchFamily="49" charset="-128"/>
                <a:ea typeface="ＭＳ ゴシック" panose="020B0609070205080204" pitchFamily="49" charset="-128"/>
              </a:rPr>
              <a:t>チャレンジ</a:t>
            </a:r>
            <a:r>
              <a:rPr lang="ja-JP" altLang="en-US" dirty="0">
                <a:latin typeface="ＭＳ ゴシック" panose="020B0609070205080204" pitchFamily="49" charset="-128"/>
                <a:ea typeface="ＭＳ ゴシック" panose="020B0609070205080204" pitchFamily="49" charset="-128"/>
              </a:rPr>
              <a:t>！</a:t>
            </a:r>
          </a:p>
        </p:txBody>
      </p:sp>
      <p:sp>
        <p:nvSpPr>
          <p:cNvPr id="4" name="縦書きテキスト プレースホルダー 2"/>
          <p:cNvSpPr txBox="1">
            <a:spLocks/>
          </p:cNvSpPr>
          <p:nvPr/>
        </p:nvSpPr>
        <p:spPr>
          <a:xfrm>
            <a:off x="2329885" y="2595705"/>
            <a:ext cx="6736998" cy="31822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3200" dirty="0"/>
              <a:t>１　「プログラム名」を記入する。</a:t>
            </a:r>
            <a:endParaRPr lang="en-US" altLang="ja-JP" sz="3200" dirty="0"/>
          </a:p>
          <a:p>
            <a:pPr marL="452438" indent="-452438" algn="just">
              <a:buNone/>
            </a:pPr>
            <a:r>
              <a:rPr lang="ja-JP" altLang="en-US" sz="3200" dirty="0"/>
              <a:t>２　「ドロー」，「</a:t>
            </a:r>
            <a:r>
              <a:rPr lang="en-US" altLang="ja-JP" sz="3200" dirty="0"/>
              <a:t>Sphero BOLT</a:t>
            </a:r>
            <a:r>
              <a:rPr lang="ja-JP" altLang="en-US" sz="3200" dirty="0"/>
              <a:t>」，「作成」の順番にタップする。</a:t>
            </a:r>
            <a:endParaRPr lang="en-US" altLang="ja-JP" sz="32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2113" y="4256083"/>
            <a:ext cx="1160439" cy="1521887"/>
          </a:xfrm>
          <a:prstGeom prst="rect">
            <a:avLst/>
          </a:prstGeom>
        </p:spPr>
      </p:pic>
      <p:sp>
        <p:nvSpPr>
          <p:cNvPr id="9" name="縦書きテキスト プレースホルダー 2">
            <a:extLst>
              <a:ext uri="{FF2B5EF4-FFF2-40B4-BE49-F238E27FC236}">
                <a16:creationId xmlns:a16="http://schemas.microsoft.com/office/drawing/2014/main" id="{59D95537-DEE2-4F57-850D-D3EA515328FF}"/>
              </a:ext>
            </a:extLst>
          </p:cNvPr>
          <p:cNvSpPr txBox="1">
            <a:spLocks/>
          </p:cNvSpPr>
          <p:nvPr/>
        </p:nvSpPr>
        <p:spPr>
          <a:xfrm>
            <a:off x="1428816" y="1747594"/>
            <a:ext cx="5894592" cy="6759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ctr">
              <a:buNone/>
            </a:pPr>
            <a:r>
              <a:rPr lang="ja-JP" altLang="en-US" sz="3200" dirty="0">
                <a:ea typeface="ＤＦ特太ゴシック体" panose="02010609000101010101" pitchFamily="1" charset="-128"/>
              </a:rPr>
              <a:t>「ドロー」の選択</a:t>
            </a:r>
            <a:endParaRPr lang="en-US" altLang="ja-JP" sz="3200" dirty="0">
              <a:ea typeface="ＤＦ特太ゴシック体" panose="02010609000101010101" pitchFamily="1" charset="-128"/>
            </a:endParaRPr>
          </a:p>
        </p:txBody>
      </p:sp>
      <p:sp>
        <p:nvSpPr>
          <p:cNvPr id="11" name="四角形: 角を丸くする 10">
            <a:extLst>
              <a:ext uri="{FF2B5EF4-FFF2-40B4-BE49-F238E27FC236}">
                <a16:creationId xmlns:a16="http://schemas.microsoft.com/office/drawing/2014/main" id="{0E0BA75C-642F-455A-9CDB-96CFF45F7376}"/>
              </a:ext>
            </a:extLst>
          </p:cNvPr>
          <p:cNvSpPr/>
          <p:nvPr/>
        </p:nvSpPr>
        <p:spPr>
          <a:xfrm>
            <a:off x="323643" y="3358558"/>
            <a:ext cx="612789" cy="475311"/>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33AC2034-156E-41DC-B971-FD5B92832189}"/>
              </a:ext>
            </a:extLst>
          </p:cNvPr>
          <p:cNvSpPr/>
          <p:nvPr/>
        </p:nvSpPr>
        <p:spPr>
          <a:xfrm>
            <a:off x="346670" y="4127824"/>
            <a:ext cx="589762" cy="598412"/>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5F0CB90D-0980-4466-B0D1-67EC0DB9E53B}"/>
              </a:ext>
            </a:extLst>
          </p:cNvPr>
          <p:cNvCxnSpPr>
            <a:cxnSpLocks/>
          </p:cNvCxnSpPr>
          <p:nvPr/>
        </p:nvCxnSpPr>
        <p:spPr>
          <a:xfrm>
            <a:off x="616584" y="3833869"/>
            <a:ext cx="0" cy="2939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四角形: 角を丸くする 24">
            <a:extLst>
              <a:ext uri="{FF2B5EF4-FFF2-40B4-BE49-F238E27FC236}">
                <a16:creationId xmlns:a16="http://schemas.microsoft.com/office/drawing/2014/main" id="{D3653CB5-E897-4024-B922-846D6AE8F545}"/>
              </a:ext>
            </a:extLst>
          </p:cNvPr>
          <p:cNvSpPr/>
          <p:nvPr/>
        </p:nvSpPr>
        <p:spPr>
          <a:xfrm>
            <a:off x="1191806" y="5938092"/>
            <a:ext cx="923429" cy="433996"/>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B131478A-A9DB-4533-8370-E1E7AF01919D}"/>
              </a:ext>
            </a:extLst>
          </p:cNvPr>
          <p:cNvCxnSpPr>
            <a:cxnSpLocks/>
            <a:stCxn id="12" idx="2"/>
            <a:endCxn id="25" idx="0"/>
          </p:cNvCxnSpPr>
          <p:nvPr/>
        </p:nvCxnSpPr>
        <p:spPr>
          <a:xfrm>
            <a:off x="641551" y="4726236"/>
            <a:ext cx="1011970" cy="12118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FA4799A5-1366-4608-BC36-DEFA8223F84A}"/>
              </a:ext>
            </a:extLst>
          </p:cNvPr>
          <p:cNvSpPr/>
          <p:nvPr/>
        </p:nvSpPr>
        <p:spPr>
          <a:xfrm>
            <a:off x="310189" y="2753601"/>
            <a:ext cx="1805046" cy="397673"/>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t>プログラム名</a:t>
            </a:r>
          </a:p>
        </p:txBody>
      </p:sp>
    </p:spTree>
    <p:extLst>
      <p:ext uri="{BB962C8B-B14F-4D97-AF65-F5344CB8AC3E}">
        <p14:creationId xmlns:p14="http://schemas.microsoft.com/office/powerpoint/2010/main" val="3193302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11</a:t>
            </a:fld>
            <a:endParaRPr kumimoji="1" lang="ja-JP" altLang="en-US"/>
          </a:p>
        </p:txBody>
      </p:sp>
      <p:sp>
        <p:nvSpPr>
          <p:cNvPr id="3" name="タイトル 1"/>
          <p:cNvSpPr txBox="1">
            <a:spLocks/>
          </p:cNvSpPr>
          <p:nvPr/>
        </p:nvSpPr>
        <p:spPr>
          <a:xfrm>
            <a:off x="-152400" y="479569"/>
            <a:ext cx="9448800" cy="151014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「描いた線を使って</a:t>
            </a:r>
            <a:r>
              <a:rPr lang="ja-JP" altLang="en-US" sz="4000" dirty="0">
                <a:latin typeface="ＭＳ ゴシック" panose="020B0609070205080204" pitchFamily="49" charset="-128"/>
                <a:ea typeface="ＭＳ ゴシック" panose="020B0609070205080204" pitchFamily="49" charset="-128"/>
              </a:rPr>
              <a:t>プログラミング</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algn="r"/>
            <a:r>
              <a:rPr lang="ja-JP" altLang="en-US" dirty="0">
                <a:latin typeface="ＭＳ ゴシック" panose="020B0609070205080204" pitchFamily="49" charset="-128"/>
                <a:ea typeface="ＭＳ ゴシック" panose="020B0609070205080204" pitchFamily="49" charset="-128"/>
              </a:rPr>
              <a:t>　に</a:t>
            </a:r>
            <a:r>
              <a:rPr lang="ja-JP" altLang="en-US" dirty="0">
                <a:solidFill>
                  <a:srgbClr val="FF0000"/>
                </a:solidFill>
                <a:latin typeface="ＭＳ ゴシック" panose="020B0609070205080204" pitchFamily="49" charset="-128"/>
                <a:ea typeface="ＭＳ ゴシック" panose="020B0609070205080204" pitchFamily="49" charset="-128"/>
              </a:rPr>
              <a:t>チャレンジ</a:t>
            </a:r>
            <a:r>
              <a:rPr lang="ja-JP" altLang="en-US" dirty="0">
                <a:latin typeface="ＭＳ ゴシック" panose="020B0609070205080204" pitchFamily="49" charset="-128"/>
                <a:ea typeface="ＭＳ ゴシック" panose="020B0609070205080204" pitchFamily="49" charset="-128"/>
              </a:rPr>
              <a:t>！</a:t>
            </a:r>
          </a:p>
        </p:txBody>
      </p:sp>
      <p:sp>
        <p:nvSpPr>
          <p:cNvPr id="4" name="縦書きテキスト プレースホルダー 2"/>
          <p:cNvSpPr txBox="1">
            <a:spLocks/>
          </p:cNvSpPr>
          <p:nvPr/>
        </p:nvSpPr>
        <p:spPr>
          <a:xfrm>
            <a:off x="4088526" y="1823008"/>
            <a:ext cx="4954674" cy="45554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2500" dirty="0"/>
              <a:t>１　画面に形を描く。</a:t>
            </a:r>
            <a:endParaRPr lang="en-US" altLang="ja-JP" sz="2500" dirty="0"/>
          </a:p>
          <a:p>
            <a:pPr marL="452438" indent="-452438" algn="just">
              <a:buNone/>
            </a:pPr>
            <a:r>
              <a:rPr lang="ja-JP" altLang="en-US" sz="2500" dirty="0"/>
              <a:t>２　一筆書きでなくてもつながっていれば</a:t>
            </a:r>
            <a:r>
              <a:rPr lang="en-US" altLang="ja-JP" sz="2500" dirty="0"/>
              <a:t>OK</a:t>
            </a:r>
            <a:r>
              <a:rPr lang="ja-JP" altLang="en-US" sz="2500" dirty="0"/>
              <a:t>！</a:t>
            </a:r>
            <a:endParaRPr lang="en-US" altLang="ja-JP" sz="2500" b="1" u="sng" dirty="0">
              <a:solidFill>
                <a:srgbClr val="FF0000"/>
              </a:solidFill>
            </a:endParaRPr>
          </a:p>
          <a:p>
            <a:pPr marL="452438" indent="-452438" algn="just">
              <a:buNone/>
            </a:pPr>
            <a:r>
              <a:rPr lang="ja-JP" altLang="en-US" sz="2500" dirty="0"/>
              <a:t>３　一画一画の</a:t>
            </a:r>
            <a:r>
              <a:rPr lang="en-US" altLang="ja-JP" sz="2500" dirty="0"/>
              <a:t>LED</a:t>
            </a:r>
            <a:r>
              <a:rPr lang="ja-JP" altLang="en-US" sz="2500" dirty="0"/>
              <a:t>の色を変えてみる。（色設定→描画の順番に）</a:t>
            </a:r>
            <a:endParaRPr lang="en-US" altLang="ja-JP" sz="2500" dirty="0"/>
          </a:p>
          <a:p>
            <a:pPr marL="452438" indent="-452438" algn="just">
              <a:buNone/>
            </a:pPr>
            <a:r>
              <a:rPr lang="ja-JP" altLang="en-US" sz="2500" dirty="0"/>
              <a:t>４　できたら，ロボットの方向を設定するため、画面右上の「</a:t>
            </a:r>
            <a:r>
              <a:rPr lang="en-US" altLang="ja-JP" sz="2500" dirty="0"/>
              <a:t>AIM</a:t>
            </a:r>
            <a:r>
              <a:rPr lang="ja-JP" altLang="en-US" sz="2500" dirty="0"/>
              <a:t>」ボタンで調整する。「スタート」を押して動きを確かめる。</a:t>
            </a:r>
            <a:endParaRPr lang="en-US" altLang="ja-JP" sz="2500" dirty="0"/>
          </a:p>
        </p:txBody>
      </p:sp>
      <p:pic>
        <p:nvPicPr>
          <p:cNvPr id="6" name="図 17">
            <a:extLst>
              <a:ext uri="{FF2B5EF4-FFF2-40B4-BE49-F238E27FC236}">
                <a16:creationId xmlns:a16="http://schemas.microsoft.com/office/drawing/2014/main" id="{C82F4A13-8804-4239-B635-07ECA1477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41" t="1767" r="22570" b="19493"/>
          <a:stretch/>
        </p:blipFill>
        <p:spPr>
          <a:xfrm>
            <a:off x="69271" y="1823007"/>
            <a:ext cx="3861598" cy="4016683"/>
          </a:xfrm>
          <a:prstGeom prst="rect">
            <a:avLst/>
          </a:prstGeom>
          <a:ln>
            <a:solidFill>
              <a:schemeClr val="tx1"/>
            </a:solidFill>
          </a:ln>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060" y="1473693"/>
            <a:ext cx="1160439" cy="1521887"/>
          </a:xfrm>
          <a:prstGeom prst="rect">
            <a:avLst/>
          </a:prstGeom>
        </p:spPr>
      </p:pic>
      <p:pic>
        <p:nvPicPr>
          <p:cNvPr id="9" name="図 3">
            <a:extLst>
              <a:ext uri="{FF2B5EF4-FFF2-40B4-BE49-F238E27FC236}">
                <a16:creationId xmlns:a16="http://schemas.microsoft.com/office/drawing/2014/main" id="{23296A33-839F-7B4C-9691-BAA4118CC7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818" t="68111" r="34415"/>
          <a:stretch/>
        </p:blipFill>
        <p:spPr>
          <a:xfrm>
            <a:off x="266532" y="5134293"/>
            <a:ext cx="1704110" cy="1244138"/>
          </a:xfrm>
          <a:prstGeom prst="rect">
            <a:avLst/>
          </a:prstGeom>
          <a:ln>
            <a:solidFill>
              <a:schemeClr val="tx1"/>
            </a:solidFill>
          </a:ln>
        </p:spPr>
      </p:pic>
    </p:spTree>
    <p:extLst>
      <p:ext uri="{BB962C8B-B14F-4D97-AF65-F5344CB8AC3E}">
        <p14:creationId xmlns:p14="http://schemas.microsoft.com/office/powerpoint/2010/main" val="192027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111966" y="6492875"/>
            <a:ext cx="792856" cy="365125"/>
          </a:xfrm>
        </p:spPr>
        <p:txBody>
          <a:bodyPr/>
          <a:lstStyle/>
          <a:p>
            <a:fld id="{DD638FA8-802B-4CC3-821C-FEAAB671A0D4}" type="slidenum">
              <a:rPr kumimoji="1" lang="ja-JP" altLang="en-US" smtClean="0"/>
              <a:t>12</a:t>
            </a:fld>
            <a:endParaRPr kumimoji="1" lang="ja-JP" altLang="en-US"/>
          </a:p>
        </p:txBody>
      </p:sp>
      <p:sp>
        <p:nvSpPr>
          <p:cNvPr id="4" name="タイトル 1"/>
          <p:cNvSpPr txBox="1">
            <a:spLocks/>
          </p:cNvSpPr>
          <p:nvPr/>
        </p:nvSpPr>
        <p:spPr>
          <a:xfrm>
            <a:off x="124691" y="471042"/>
            <a:ext cx="8908473" cy="75291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latin typeface="ＭＳ ゴシック" panose="020B0609070205080204" pitchFamily="49" charset="-128"/>
                <a:ea typeface="ＭＳ ゴシック" panose="020B0609070205080204" pitchFamily="49" charset="-128"/>
              </a:rPr>
              <a:t>実践事例</a:t>
            </a:r>
          </a:p>
        </p:txBody>
      </p:sp>
      <p:sp>
        <p:nvSpPr>
          <p:cNvPr id="9" name="縦書きテキスト プレースホルダー 2">
            <a:extLst>
              <a:ext uri="{FF2B5EF4-FFF2-40B4-BE49-F238E27FC236}">
                <a16:creationId xmlns:a16="http://schemas.microsoft.com/office/drawing/2014/main" id="{4F99C518-03A5-472D-AB3C-5A35196ABE80}"/>
              </a:ext>
            </a:extLst>
          </p:cNvPr>
          <p:cNvSpPr txBox="1">
            <a:spLocks/>
          </p:cNvSpPr>
          <p:nvPr/>
        </p:nvSpPr>
        <p:spPr>
          <a:xfrm>
            <a:off x="4737253" y="6109552"/>
            <a:ext cx="4295911" cy="277406"/>
          </a:xfrm>
          <a:prstGeom prst="rect">
            <a:avLst/>
          </a:prstGeom>
          <a:solidFill>
            <a:schemeClr val="accent2">
              <a:lumMod val="20000"/>
              <a:lumOff val="80000"/>
            </a:schemeClr>
          </a:solidFill>
          <a:ln>
            <a:solidFill>
              <a:srgbClr val="0070C0"/>
            </a:solidFill>
          </a:ln>
          <a:effectLst>
            <a:glow rad="228600">
              <a:schemeClr val="accent4">
                <a:satMod val="175000"/>
                <a:alpha val="40000"/>
              </a:schemeClr>
            </a:glow>
          </a:effectLst>
        </p:spPr>
        <p:txBody>
          <a:bodyPr vert="horz"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dirty="0"/>
              <a:t>※</a:t>
            </a:r>
            <a:r>
              <a:rPr lang="ja-JP" altLang="en-US" sz="1800" dirty="0"/>
              <a:t>　画像は</a:t>
            </a:r>
            <a:r>
              <a:rPr lang="en-US" altLang="ja-JP" sz="1800" dirty="0"/>
              <a:t>https://sphero-edu.jp/</a:t>
            </a:r>
            <a:r>
              <a:rPr lang="ja-JP" altLang="en-US" sz="1800" dirty="0"/>
              <a:t>より参照。</a:t>
            </a:r>
            <a:endParaRPr lang="en-US" altLang="ja-JP" sz="1800" dirty="0"/>
          </a:p>
          <a:p>
            <a:pPr marL="0" indent="0">
              <a:lnSpc>
                <a:spcPct val="100000"/>
              </a:lnSpc>
              <a:spcBef>
                <a:spcPts val="0"/>
              </a:spcBef>
              <a:buNone/>
            </a:pPr>
            <a:endParaRPr lang="en-US" altLang="ja-JP" sz="1800" dirty="0"/>
          </a:p>
        </p:txBody>
      </p:sp>
      <p:pic>
        <p:nvPicPr>
          <p:cNvPr id="10" name="図 9" descr="床, 室内, 人, 座っている が含まれている画像&#10;&#10;自動的に生成された説明">
            <a:extLst>
              <a:ext uri="{FF2B5EF4-FFF2-40B4-BE49-F238E27FC236}">
                <a16:creationId xmlns:a16="http://schemas.microsoft.com/office/drawing/2014/main" id="{B147BFFD-8A64-4ACF-A766-7E5EA1D8A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0022" y="1074986"/>
            <a:ext cx="2171337" cy="1547078"/>
          </a:xfrm>
          <a:prstGeom prst="rect">
            <a:avLst/>
          </a:prstGeom>
          <a:ln>
            <a:noFill/>
          </a:ln>
          <a:effectLst>
            <a:softEdge rad="112500"/>
          </a:effectLst>
        </p:spPr>
      </p:pic>
      <p:pic>
        <p:nvPicPr>
          <p:cNvPr id="12" name="図 11" descr="人, 子供, 男の子, 床 が含まれている画像&#10;&#10;自動的に生成された説明">
            <a:extLst>
              <a:ext uri="{FF2B5EF4-FFF2-40B4-BE49-F238E27FC236}">
                <a16:creationId xmlns:a16="http://schemas.microsoft.com/office/drawing/2014/main" id="{A5D48CF0-DB19-43C7-9DC4-70090E552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307" y="4010399"/>
            <a:ext cx="2103137" cy="1402091"/>
          </a:xfrm>
          <a:prstGeom prst="rect">
            <a:avLst/>
          </a:prstGeom>
          <a:ln>
            <a:noFill/>
          </a:ln>
          <a:effectLst>
            <a:softEdge rad="112500"/>
          </a:effectLst>
        </p:spPr>
      </p:pic>
      <p:graphicFrame>
        <p:nvGraphicFramePr>
          <p:cNvPr id="13" name="表 12">
            <a:extLst>
              <a:ext uri="{FF2B5EF4-FFF2-40B4-BE49-F238E27FC236}">
                <a16:creationId xmlns:a16="http://schemas.microsoft.com/office/drawing/2014/main" id="{650AF7D6-2410-4E78-A850-23D937CE8F09}"/>
              </a:ext>
            </a:extLst>
          </p:cNvPr>
          <p:cNvGraphicFramePr>
            <a:graphicFrameLocks noGrp="1"/>
          </p:cNvGraphicFramePr>
          <p:nvPr>
            <p:extLst>
              <p:ext uri="{D42A27DB-BD31-4B8C-83A1-F6EECF244321}">
                <p14:modId xmlns:p14="http://schemas.microsoft.com/office/powerpoint/2010/main" val="3927157909"/>
              </p:ext>
            </p:extLst>
          </p:nvPr>
        </p:nvGraphicFramePr>
        <p:xfrm>
          <a:off x="124690" y="1223956"/>
          <a:ext cx="6298143" cy="4507018"/>
        </p:xfrm>
        <a:graphic>
          <a:graphicData uri="http://schemas.openxmlformats.org/drawingml/2006/table">
            <a:tbl>
              <a:tblPr firstRow="1" bandRow="1">
                <a:tableStyleId>{FABFCF23-3B69-468F-B69F-88F6DE6A72F2}</a:tableStyleId>
              </a:tblPr>
              <a:tblGrid>
                <a:gridCol w="1919968">
                  <a:extLst>
                    <a:ext uri="{9D8B030D-6E8A-4147-A177-3AD203B41FA5}">
                      <a16:colId xmlns:a16="http://schemas.microsoft.com/office/drawing/2014/main" val="4070069644"/>
                    </a:ext>
                  </a:extLst>
                </a:gridCol>
                <a:gridCol w="4378175">
                  <a:extLst>
                    <a:ext uri="{9D8B030D-6E8A-4147-A177-3AD203B41FA5}">
                      <a16:colId xmlns:a16="http://schemas.microsoft.com/office/drawing/2014/main" val="2127890399"/>
                    </a:ext>
                  </a:extLst>
                </a:gridCol>
              </a:tblGrid>
              <a:tr h="483658">
                <a:tc>
                  <a:txBody>
                    <a:bodyPr/>
                    <a:lstStyle/>
                    <a:p>
                      <a:pPr algn="ctr"/>
                      <a:r>
                        <a:rPr kumimoji="1" lang="ja-JP" altLang="en-US" sz="2000" dirty="0"/>
                        <a:t>教科等</a:t>
                      </a:r>
                    </a:p>
                  </a:txBody>
                  <a:tcPr anchor="ctr"/>
                </a:tc>
                <a:tc>
                  <a:txBody>
                    <a:bodyPr/>
                    <a:lstStyle/>
                    <a:p>
                      <a:pPr algn="ctr"/>
                      <a:r>
                        <a:rPr kumimoji="1" lang="ja-JP" altLang="en-US" sz="2000" dirty="0"/>
                        <a:t>実践事例</a:t>
                      </a:r>
                    </a:p>
                  </a:txBody>
                  <a:tcPr anchor="ctr"/>
                </a:tc>
                <a:extLst>
                  <a:ext uri="{0D108BD9-81ED-4DB2-BD59-A6C34878D82A}">
                    <a16:rowId xmlns:a16="http://schemas.microsoft.com/office/drawing/2014/main" val="3497811828"/>
                  </a:ext>
                </a:extLst>
              </a:tr>
              <a:tr h="914183">
                <a:tc>
                  <a:txBody>
                    <a:bodyPr/>
                    <a:lstStyle/>
                    <a:p>
                      <a:pPr algn="ctr"/>
                      <a:r>
                        <a:rPr kumimoji="1" lang="ja-JP" altLang="en-US" sz="2800" dirty="0"/>
                        <a:t>国語</a:t>
                      </a:r>
                    </a:p>
                  </a:txBody>
                  <a:tcPr anchor="ctr"/>
                </a:tc>
                <a:tc>
                  <a:txBody>
                    <a:bodyPr/>
                    <a:lstStyle/>
                    <a:p>
                      <a:pPr algn="l"/>
                      <a:r>
                        <a:rPr kumimoji="1" lang="ja-JP" altLang="en-US" sz="2000" dirty="0"/>
                        <a:t>　第６学年「やまなし」の学習後，物語の内容に沿って，動きをプログラミングによって再現した。</a:t>
                      </a:r>
                    </a:p>
                  </a:txBody>
                  <a:tcPr/>
                </a:tc>
                <a:extLst>
                  <a:ext uri="{0D108BD9-81ED-4DB2-BD59-A6C34878D82A}">
                    <a16:rowId xmlns:a16="http://schemas.microsoft.com/office/drawing/2014/main" val="1146436199"/>
                  </a:ext>
                </a:extLst>
              </a:tr>
              <a:tr h="914183">
                <a:tc>
                  <a:txBody>
                    <a:bodyPr/>
                    <a:lstStyle/>
                    <a:p>
                      <a:pPr algn="ctr"/>
                      <a:r>
                        <a:rPr kumimoji="1" lang="ja-JP" altLang="en-US" sz="2800" dirty="0"/>
                        <a:t>算数</a:t>
                      </a:r>
                    </a:p>
                  </a:txBody>
                  <a:tcPr anchor="ctr"/>
                </a:tc>
                <a:tc>
                  <a:txBody>
                    <a:bodyPr/>
                    <a:lstStyle/>
                    <a:p>
                      <a:pPr algn="l"/>
                      <a:r>
                        <a:rPr kumimoji="1" lang="ja-JP" altLang="en-US" sz="2000" dirty="0"/>
                        <a:t>　第５学年「図形」の学習後，正多角形を床の上で正確になぞらせるようにプログラミングした。</a:t>
                      </a:r>
                    </a:p>
                  </a:txBody>
                  <a:tcPr/>
                </a:tc>
                <a:extLst>
                  <a:ext uri="{0D108BD9-81ED-4DB2-BD59-A6C34878D82A}">
                    <a16:rowId xmlns:a16="http://schemas.microsoft.com/office/drawing/2014/main" val="3122713281"/>
                  </a:ext>
                </a:extLst>
              </a:tr>
              <a:tr h="914183">
                <a:tc>
                  <a:txBody>
                    <a:bodyPr/>
                    <a:lstStyle/>
                    <a:p>
                      <a:pPr algn="ctr"/>
                      <a:r>
                        <a:rPr kumimoji="1" lang="ja-JP" altLang="en-US" sz="2800" dirty="0"/>
                        <a:t>理科</a:t>
                      </a:r>
                    </a:p>
                  </a:txBody>
                  <a:tcPr anchor="ctr"/>
                </a:tc>
                <a:tc>
                  <a:txBody>
                    <a:bodyPr/>
                    <a:lstStyle/>
                    <a:p>
                      <a:pPr algn="l"/>
                      <a:r>
                        <a:rPr kumimoji="1" lang="ja-JP" altLang="en-US" sz="2000" dirty="0"/>
                        <a:t>　第６学年「太陽と月」の学習後，地球を含めた３つの天体を動きをプログラミングし，再現した。</a:t>
                      </a:r>
                    </a:p>
                  </a:txBody>
                  <a:tcPr/>
                </a:tc>
                <a:extLst>
                  <a:ext uri="{0D108BD9-81ED-4DB2-BD59-A6C34878D82A}">
                    <a16:rowId xmlns:a16="http://schemas.microsoft.com/office/drawing/2014/main" val="2865886097"/>
                  </a:ext>
                </a:extLst>
              </a:tr>
              <a:tr h="914183">
                <a:tc>
                  <a:txBody>
                    <a:bodyPr/>
                    <a:lstStyle/>
                    <a:p>
                      <a:pPr algn="ctr"/>
                      <a:r>
                        <a:rPr kumimoji="1" lang="ja-JP" altLang="en-US" sz="2800" dirty="0"/>
                        <a:t>学校裁量</a:t>
                      </a:r>
                    </a:p>
                  </a:txBody>
                  <a:tcPr anchor="ctr"/>
                </a:tc>
                <a:tc>
                  <a:txBody>
                    <a:bodyPr/>
                    <a:lstStyle/>
                    <a:p>
                      <a:pPr algn="l"/>
                      <a:r>
                        <a:rPr kumimoji="1" lang="ja-JP" altLang="en-US" sz="2000" dirty="0"/>
                        <a:t>　右折や左折，カーブなどがあるコースを時間や正確さを競わせてプログラミングに取り組ませた。</a:t>
                      </a:r>
                    </a:p>
                  </a:txBody>
                  <a:tcPr/>
                </a:tc>
                <a:extLst>
                  <a:ext uri="{0D108BD9-81ED-4DB2-BD59-A6C34878D82A}">
                    <a16:rowId xmlns:a16="http://schemas.microsoft.com/office/drawing/2014/main" val="246140819"/>
                  </a:ext>
                </a:extLst>
              </a:tr>
            </a:tbl>
          </a:graphicData>
        </a:graphic>
      </p:graphicFrame>
    </p:spTree>
    <p:extLst>
      <p:ext uri="{BB962C8B-B14F-4D97-AF65-F5344CB8AC3E}">
        <p14:creationId xmlns:p14="http://schemas.microsoft.com/office/powerpoint/2010/main" val="166163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13</a:t>
            </a:fld>
            <a:endParaRPr kumimoji="1" lang="ja-JP" altLang="en-US"/>
          </a:p>
        </p:txBody>
      </p:sp>
      <p:sp>
        <p:nvSpPr>
          <p:cNvPr id="3" name="縦書きテキスト プレースホルダー 2"/>
          <p:cNvSpPr txBox="1">
            <a:spLocks/>
          </p:cNvSpPr>
          <p:nvPr/>
        </p:nvSpPr>
        <p:spPr>
          <a:xfrm>
            <a:off x="117763" y="961127"/>
            <a:ext cx="8799287" cy="5429935"/>
          </a:xfrm>
          <a:prstGeom prst="rect">
            <a:avLst/>
          </a:prstGeom>
          <a:solidFill>
            <a:schemeClr val="accent2">
              <a:lumMod val="20000"/>
              <a:lumOff val="80000"/>
            </a:schemeClr>
          </a:soli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t>１　機動性，</a:t>
            </a:r>
            <a:r>
              <a:rPr lang="en-US" altLang="ja-JP" sz="3200" dirty="0"/>
              <a:t>LED</a:t>
            </a:r>
            <a:r>
              <a:rPr lang="ja-JP" altLang="en-US" sz="3200" dirty="0" err="1"/>
              <a:t>，</a:t>
            </a:r>
            <a:r>
              <a:rPr lang="ja-JP" altLang="en-US" sz="3200" dirty="0"/>
              <a:t>センサーを用いた実践</a:t>
            </a:r>
            <a:endParaRPr lang="en-US" altLang="ja-JP" sz="3200" dirty="0"/>
          </a:p>
          <a:p>
            <a:pPr marL="0" indent="0">
              <a:buFont typeface="Arial" panose="020B0604020202020204" pitchFamily="34" charset="0"/>
              <a:buNone/>
            </a:pPr>
            <a:r>
              <a:rPr lang="ja-JP" altLang="en-US" sz="3200" dirty="0"/>
              <a:t>　が可能。</a:t>
            </a:r>
            <a:endParaRPr lang="en-US" altLang="ja-JP" sz="3200" dirty="0"/>
          </a:p>
          <a:p>
            <a:pPr marL="0" indent="0">
              <a:buFont typeface="Arial" panose="020B0604020202020204" pitchFamily="34" charset="0"/>
              <a:buNone/>
            </a:pPr>
            <a:r>
              <a:rPr lang="ja-JP" altLang="en-US" sz="3200" dirty="0"/>
              <a:t>　・　各教科等での学習後，表現活動での活用</a:t>
            </a:r>
            <a:endParaRPr lang="en-US" altLang="ja-JP" sz="3200" dirty="0"/>
          </a:p>
          <a:p>
            <a:pPr marL="801688" indent="-801688">
              <a:buNone/>
            </a:pPr>
            <a:r>
              <a:rPr lang="ja-JP" altLang="en-US" sz="3200" dirty="0"/>
              <a:t>　→　国語（物語），算数（図形），理科（惑星），図工（デザイン），体育（表現）　</a:t>
            </a:r>
            <a:r>
              <a:rPr lang="en-US" altLang="ja-JP" dirty="0"/>
              <a:t>※</a:t>
            </a:r>
            <a:r>
              <a:rPr lang="ja-JP" altLang="en-US" dirty="0"/>
              <a:t>　詳細はホームページ（</a:t>
            </a:r>
            <a:r>
              <a:rPr lang="en-US" altLang="ja-JP" dirty="0"/>
              <a:t> https://sphero-edu.jp/ </a:t>
            </a:r>
            <a:r>
              <a:rPr lang="ja-JP" altLang="en-US" dirty="0"/>
              <a:t>）等を参照してください。</a:t>
            </a:r>
            <a:endParaRPr lang="en-US" altLang="ja-JP" sz="3200" dirty="0"/>
          </a:p>
          <a:p>
            <a:pPr marL="0" indent="0">
              <a:buFont typeface="Arial" panose="020B0604020202020204" pitchFamily="34" charset="0"/>
              <a:buNone/>
            </a:pPr>
            <a:r>
              <a:rPr lang="ja-JP" altLang="en-US" sz="3200" dirty="0"/>
              <a:t>２　その他，工夫次第で様々な指導に応用可能。</a:t>
            </a:r>
            <a:endParaRPr lang="en-US" altLang="ja-JP" sz="3200" dirty="0"/>
          </a:p>
          <a:p>
            <a:pPr marL="804863" indent="-804863">
              <a:buFont typeface="Arial" panose="020B0604020202020204" pitchFamily="34" charset="0"/>
              <a:buNone/>
            </a:pPr>
            <a:r>
              <a:rPr lang="ja-JP" altLang="en-US" sz="3200" dirty="0"/>
              <a:t>　・　加速度センサーを利用して，キャッチボールで答える英語クイズを作る。　</a:t>
            </a:r>
            <a:r>
              <a:rPr lang="ja-JP" altLang="en-US" dirty="0"/>
              <a:t>など</a:t>
            </a:r>
            <a:r>
              <a:rPr lang="ja-JP" altLang="en-US" sz="3200" dirty="0"/>
              <a:t>　</a:t>
            </a:r>
          </a:p>
        </p:txBody>
      </p:sp>
      <p:sp>
        <p:nvSpPr>
          <p:cNvPr id="4" name="タイトル 1"/>
          <p:cNvSpPr txBox="1">
            <a:spLocks/>
          </p:cNvSpPr>
          <p:nvPr/>
        </p:nvSpPr>
        <p:spPr>
          <a:xfrm>
            <a:off x="117763" y="208212"/>
            <a:ext cx="8908473" cy="75291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latin typeface="ＭＳ ゴシック" panose="020B0609070205080204" pitchFamily="49" charset="-128"/>
                <a:ea typeface="ＭＳ ゴシック" panose="020B0609070205080204" pitchFamily="49" charset="-128"/>
              </a:rPr>
              <a:t>まとめ</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435" y="470270"/>
            <a:ext cx="1262801" cy="1882825"/>
          </a:xfrm>
          <a:prstGeom prst="rect">
            <a:avLst/>
          </a:prstGeom>
        </p:spPr>
      </p:pic>
    </p:spTree>
    <p:extLst>
      <p:ext uri="{BB962C8B-B14F-4D97-AF65-F5344CB8AC3E}">
        <p14:creationId xmlns:p14="http://schemas.microsoft.com/office/powerpoint/2010/main" val="231381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14</a:t>
            </a:fld>
            <a:endParaRPr kumimoji="1" lang="ja-JP" altLang="en-US"/>
          </a:p>
        </p:txBody>
      </p:sp>
    </p:spTree>
    <p:extLst>
      <p:ext uri="{BB962C8B-B14F-4D97-AF65-F5344CB8AC3E}">
        <p14:creationId xmlns:p14="http://schemas.microsoft.com/office/powerpoint/2010/main" val="1358365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15</a:t>
            </a:fld>
            <a:endParaRPr kumimoji="1" lang="ja-JP" altLang="en-US"/>
          </a:p>
        </p:txBody>
      </p:sp>
      <p:sp>
        <p:nvSpPr>
          <p:cNvPr id="4"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その他のプログラミング</a:t>
            </a:r>
          </a:p>
        </p:txBody>
      </p:sp>
      <p:sp>
        <p:nvSpPr>
          <p:cNvPr id="16" name="縦書きテキスト プレースホルダー 2"/>
          <p:cNvSpPr txBox="1">
            <a:spLocks/>
          </p:cNvSpPr>
          <p:nvPr/>
        </p:nvSpPr>
        <p:spPr>
          <a:xfrm>
            <a:off x="129497" y="1493579"/>
            <a:ext cx="9014503" cy="528357"/>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２　</a:t>
            </a:r>
            <a:r>
              <a:rPr lang="en-US" altLang="ja-JP" sz="3200" dirty="0"/>
              <a:t> Scratch</a:t>
            </a:r>
            <a:r>
              <a:rPr lang="ja-JP" altLang="en-US" sz="3200" dirty="0"/>
              <a:t>風ブロックを使ってプログラミング</a:t>
            </a:r>
            <a:endParaRPr lang="en-US" altLang="ja-JP" sz="3200" dirty="0"/>
          </a:p>
        </p:txBody>
      </p:sp>
      <p:sp>
        <p:nvSpPr>
          <p:cNvPr id="18" name="タイトル 1"/>
          <p:cNvSpPr txBox="1">
            <a:spLocks/>
          </p:cNvSpPr>
          <p:nvPr/>
        </p:nvSpPr>
        <p:spPr>
          <a:xfrm>
            <a:off x="434491" y="5570134"/>
            <a:ext cx="8404514" cy="94745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3200" dirty="0">
                <a:latin typeface="ＭＳ ゴシック" panose="020B0609070205080204" pitchFamily="49" charset="-128"/>
                <a:ea typeface="ＭＳ ゴシック" panose="020B0609070205080204" pitchFamily="49" charset="-128"/>
              </a:rPr>
              <a:t>　ブロックを組み合わせてプログラミングし，動かすことができる。</a:t>
            </a:r>
          </a:p>
        </p:txBody>
      </p:sp>
      <p:sp>
        <p:nvSpPr>
          <p:cNvPr id="19" name="角丸四角形 18"/>
          <p:cNvSpPr/>
          <p:nvPr/>
        </p:nvSpPr>
        <p:spPr>
          <a:xfrm>
            <a:off x="7156206" y="2197521"/>
            <a:ext cx="1858297" cy="947450"/>
          </a:xfrm>
          <a:prstGeom prst="round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ja-JP" altLang="en-US" dirty="0">
                <a:solidFill>
                  <a:schemeClr val="tx1"/>
                </a:solidFill>
                <a:latin typeface="ＭＳ ゴシック" panose="020B0609070205080204" pitchFamily="49" charset="-128"/>
                <a:ea typeface="ＭＳ ゴシック" panose="020B0609070205080204" pitchFamily="49" charset="-128"/>
              </a:rPr>
              <a:t>　</a:t>
            </a:r>
            <a:r>
              <a:rPr lang="en-US" altLang="ja-JP" dirty="0">
                <a:solidFill>
                  <a:schemeClr val="tx1"/>
                </a:solidFill>
                <a:latin typeface="ＭＳ ゴシック" panose="020B0609070205080204" pitchFamily="49" charset="-128"/>
                <a:ea typeface="ＭＳ ゴシック" panose="020B0609070205080204" pitchFamily="49" charset="-128"/>
              </a:rPr>
              <a:t>Scratch</a:t>
            </a:r>
            <a:r>
              <a:rPr lang="ja-JP" altLang="en-US" dirty="0" err="1">
                <a:solidFill>
                  <a:schemeClr val="tx1"/>
                </a:solidFill>
                <a:latin typeface="ＭＳ ゴシック" panose="020B0609070205080204" pitchFamily="49" charset="-128"/>
                <a:ea typeface="ＭＳ ゴシック" panose="020B0609070205080204" pitchFamily="49" charset="-128"/>
              </a:rPr>
              <a:t>には</a:t>
            </a:r>
            <a:r>
              <a:rPr lang="ja-JP" altLang="en-US" dirty="0">
                <a:solidFill>
                  <a:schemeClr val="tx1"/>
                </a:solidFill>
                <a:latin typeface="ＭＳ ゴシック" panose="020B0609070205080204" pitchFamily="49" charset="-128"/>
                <a:ea typeface="ＭＳ ゴシック" panose="020B0609070205080204" pitchFamily="49" charset="-128"/>
              </a:rPr>
              <a:t>ないブロックもある。</a:t>
            </a:r>
            <a:endParaRPr kumimoji="1" lang="ja-JP" altLang="en-US" b="1" dirty="0">
              <a:solidFill>
                <a:schemeClr val="tx1"/>
              </a:solidFill>
            </a:endParaRPr>
          </a:p>
        </p:txBody>
      </p:sp>
      <p:pic>
        <p:nvPicPr>
          <p:cNvPr id="9" name="図 11">
            <a:extLst>
              <a:ext uri="{FF2B5EF4-FFF2-40B4-BE49-F238E27FC236}">
                <a16:creationId xmlns:a16="http://schemas.microsoft.com/office/drawing/2014/main" id="{6557AA17-FBAA-44D1-B79A-A03091DDD767}"/>
              </a:ext>
            </a:extLst>
          </p:cNvPr>
          <p:cNvPicPr>
            <a:picLocks noChangeAspect="1"/>
          </p:cNvPicPr>
          <p:nvPr/>
        </p:nvPicPr>
        <p:blipFill rotWithShape="1">
          <a:blip r:embed="rId3">
            <a:extLst>
              <a:ext uri="{28A0092B-C50C-407E-A947-70E740481C1C}">
                <a14:useLocalDpi xmlns:a14="http://schemas.microsoft.com/office/drawing/2010/main" val="0"/>
              </a:ext>
            </a:extLst>
          </a:blip>
          <a:srcRect t="83336" r="6039"/>
          <a:stretch/>
        </p:blipFill>
        <p:spPr>
          <a:xfrm>
            <a:off x="129497" y="4427320"/>
            <a:ext cx="8511384" cy="1089876"/>
          </a:xfrm>
          <a:prstGeom prst="rect">
            <a:avLst/>
          </a:prstGeom>
          <a:ln>
            <a:solidFill>
              <a:schemeClr val="tx1"/>
            </a:solidFill>
          </a:ln>
        </p:spPr>
      </p:pic>
      <p:pic>
        <p:nvPicPr>
          <p:cNvPr id="10" name="図 7">
            <a:extLst>
              <a:ext uri="{FF2B5EF4-FFF2-40B4-BE49-F238E27FC236}">
                <a16:creationId xmlns:a16="http://schemas.microsoft.com/office/drawing/2014/main" id="{2D6E52FC-CA0A-4583-B49B-CC2CAB316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843"/>
          <a:stretch/>
        </p:blipFill>
        <p:spPr>
          <a:xfrm>
            <a:off x="129497" y="3401288"/>
            <a:ext cx="8511384" cy="986806"/>
          </a:xfrm>
          <a:prstGeom prst="rect">
            <a:avLst/>
          </a:prstGeom>
          <a:ln>
            <a:solidFill>
              <a:schemeClr val="tx1"/>
            </a:solidFill>
          </a:ln>
        </p:spPr>
      </p:pic>
      <p:pic>
        <p:nvPicPr>
          <p:cNvPr id="11" name="図 3">
            <a:extLst>
              <a:ext uri="{FF2B5EF4-FFF2-40B4-BE49-F238E27FC236}">
                <a16:creationId xmlns:a16="http://schemas.microsoft.com/office/drawing/2014/main" id="{3089FACA-3C25-4224-98AE-382A507C30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949"/>
          <a:stretch/>
        </p:blipFill>
        <p:spPr>
          <a:xfrm>
            <a:off x="129497" y="2192829"/>
            <a:ext cx="6956903" cy="1150829"/>
          </a:xfrm>
          <a:prstGeom prst="rect">
            <a:avLst/>
          </a:prstGeom>
          <a:ln>
            <a:solidFill>
              <a:schemeClr val="tx1"/>
            </a:solidFill>
          </a:ln>
        </p:spPr>
      </p:pic>
    </p:spTree>
    <p:extLst>
      <p:ext uri="{BB962C8B-B14F-4D97-AF65-F5344CB8AC3E}">
        <p14:creationId xmlns:p14="http://schemas.microsoft.com/office/powerpoint/2010/main" val="1822437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16</a:t>
            </a:fld>
            <a:endParaRPr kumimoji="1" lang="ja-JP" altLang="en-US"/>
          </a:p>
        </p:txBody>
      </p:sp>
      <p:sp>
        <p:nvSpPr>
          <p:cNvPr id="4"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その他のプログラミング</a:t>
            </a:r>
          </a:p>
        </p:txBody>
      </p:sp>
      <p:sp>
        <p:nvSpPr>
          <p:cNvPr id="16" name="縦書きテキスト プレースホルダー 2"/>
          <p:cNvSpPr txBox="1">
            <a:spLocks/>
          </p:cNvSpPr>
          <p:nvPr/>
        </p:nvSpPr>
        <p:spPr>
          <a:xfrm>
            <a:off x="129497" y="1493579"/>
            <a:ext cx="9014503" cy="528357"/>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２　</a:t>
            </a:r>
            <a:r>
              <a:rPr lang="en-US" altLang="ja-JP" sz="3200" dirty="0"/>
              <a:t> Scratch</a:t>
            </a:r>
            <a:r>
              <a:rPr lang="ja-JP" altLang="en-US" sz="3200" dirty="0"/>
              <a:t>風ブロックを使ってプログラミング</a:t>
            </a:r>
            <a:endParaRPr lang="en-US" altLang="ja-JP" sz="3200" dirty="0"/>
          </a:p>
        </p:txBody>
      </p:sp>
      <p:sp>
        <p:nvSpPr>
          <p:cNvPr id="18" name="タイトル 1"/>
          <p:cNvSpPr txBox="1">
            <a:spLocks/>
          </p:cNvSpPr>
          <p:nvPr/>
        </p:nvSpPr>
        <p:spPr>
          <a:xfrm>
            <a:off x="552199" y="2265642"/>
            <a:ext cx="7699434" cy="94745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3200" dirty="0">
                <a:latin typeface="ＭＳ ゴシック" panose="020B0609070205080204" pitchFamily="49" charset="-128"/>
                <a:ea typeface="ＭＳ ゴシック" panose="020B0609070205080204" pitchFamily="49" charset="-128"/>
              </a:rPr>
              <a:t>　「ドロー」での演習と同じことを「ブロック」でプログラミングしてみる。</a:t>
            </a:r>
          </a:p>
        </p:txBody>
      </p:sp>
      <p:pic>
        <p:nvPicPr>
          <p:cNvPr id="14" name="図 5">
            <a:extLst>
              <a:ext uri="{FF2B5EF4-FFF2-40B4-BE49-F238E27FC236}">
                <a16:creationId xmlns:a16="http://schemas.microsoft.com/office/drawing/2014/main" id="{9AB546D2-3611-4DD7-B416-55FE46412E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17" t="3046" r="1747"/>
          <a:stretch/>
        </p:blipFill>
        <p:spPr>
          <a:xfrm>
            <a:off x="253388" y="3348044"/>
            <a:ext cx="3624549" cy="3035884"/>
          </a:xfrm>
          <a:prstGeom prst="rect">
            <a:avLst/>
          </a:prstGeom>
          <a:ln>
            <a:solidFill>
              <a:schemeClr val="tx1"/>
            </a:solidFill>
          </a:ln>
        </p:spPr>
      </p:pic>
      <p:sp>
        <p:nvSpPr>
          <p:cNvPr id="15" name="四角形: 角を丸くする 14">
            <a:extLst>
              <a:ext uri="{FF2B5EF4-FFF2-40B4-BE49-F238E27FC236}">
                <a16:creationId xmlns:a16="http://schemas.microsoft.com/office/drawing/2014/main" id="{707873B0-A5FE-437B-AE17-BF1D4597F84C}"/>
              </a:ext>
            </a:extLst>
          </p:cNvPr>
          <p:cNvSpPr/>
          <p:nvPr/>
        </p:nvSpPr>
        <p:spPr>
          <a:xfrm>
            <a:off x="1009433" y="6203757"/>
            <a:ext cx="709213" cy="156430"/>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9A871704-B3B4-4E68-878A-FF553BECE828}"/>
              </a:ext>
            </a:extLst>
          </p:cNvPr>
          <p:cNvSpPr/>
          <p:nvPr/>
        </p:nvSpPr>
        <p:spPr>
          <a:xfrm>
            <a:off x="3540505" y="5809062"/>
            <a:ext cx="431075" cy="278512"/>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6A5F9419-4B54-4AD9-AD40-1192866AD249}"/>
              </a:ext>
            </a:extLst>
          </p:cNvPr>
          <p:cNvCxnSpPr>
            <a:stCxn id="15" idx="3"/>
            <a:endCxn id="17" idx="1"/>
          </p:cNvCxnSpPr>
          <p:nvPr/>
        </p:nvCxnSpPr>
        <p:spPr>
          <a:xfrm flipV="1">
            <a:off x="1718646" y="5948318"/>
            <a:ext cx="1821859" cy="3336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図 3">
            <a:extLst>
              <a:ext uri="{FF2B5EF4-FFF2-40B4-BE49-F238E27FC236}">
                <a16:creationId xmlns:a16="http://schemas.microsoft.com/office/drawing/2014/main" id="{0C54F6A9-EBF0-43B7-9A76-62E589D6B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24" t="14327" r="35801" b="14591"/>
          <a:stretch/>
        </p:blipFill>
        <p:spPr>
          <a:xfrm>
            <a:off x="4345292" y="3190340"/>
            <a:ext cx="1705584" cy="3228104"/>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F9EC5FA1-E4D5-4A1F-8A3A-16318ED8CA37}"/>
              </a:ext>
            </a:extLst>
          </p:cNvPr>
          <p:cNvSpPr/>
          <p:nvPr/>
        </p:nvSpPr>
        <p:spPr>
          <a:xfrm>
            <a:off x="4891689" y="3729076"/>
            <a:ext cx="612789" cy="475311"/>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E975AE4-313E-4777-8D4E-E728972A0D8D}"/>
              </a:ext>
            </a:extLst>
          </p:cNvPr>
          <p:cNvSpPr/>
          <p:nvPr/>
        </p:nvSpPr>
        <p:spPr>
          <a:xfrm>
            <a:off x="4425476" y="4421111"/>
            <a:ext cx="512225" cy="568816"/>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B2066DBD-1932-4820-941B-850186AA014D}"/>
              </a:ext>
            </a:extLst>
          </p:cNvPr>
          <p:cNvCxnSpPr>
            <a:cxnSpLocks/>
            <a:stCxn id="11" idx="2"/>
            <a:endCxn id="12" idx="0"/>
          </p:cNvCxnSpPr>
          <p:nvPr/>
        </p:nvCxnSpPr>
        <p:spPr>
          <a:xfrm flipH="1">
            <a:off x="4681589" y="4204387"/>
            <a:ext cx="516495" cy="216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19C29A86-140A-4767-BC87-FB35B6A84EE4}"/>
              </a:ext>
            </a:extLst>
          </p:cNvPr>
          <p:cNvSpPr/>
          <p:nvPr/>
        </p:nvSpPr>
        <p:spPr>
          <a:xfrm>
            <a:off x="5127447" y="6075780"/>
            <a:ext cx="923429" cy="342664"/>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42529E4B-1A54-407A-8210-C5AB12374E17}"/>
              </a:ext>
            </a:extLst>
          </p:cNvPr>
          <p:cNvCxnSpPr>
            <a:cxnSpLocks/>
            <a:stCxn id="12" idx="2"/>
            <a:endCxn id="19" idx="0"/>
          </p:cNvCxnSpPr>
          <p:nvPr/>
        </p:nvCxnSpPr>
        <p:spPr>
          <a:xfrm>
            <a:off x="4681589" y="4989927"/>
            <a:ext cx="907573" cy="1085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F2310882-091D-47B1-86C9-FE84DA8E4F59}"/>
              </a:ext>
            </a:extLst>
          </p:cNvPr>
          <p:cNvSpPr/>
          <p:nvPr/>
        </p:nvSpPr>
        <p:spPr>
          <a:xfrm>
            <a:off x="4405669" y="3235076"/>
            <a:ext cx="1576290" cy="277276"/>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t>プログラム名</a:t>
            </a:r>
          </a:p>
        </p:txBody>
      </p:sp>
      <p:cxnSp>
        <p:nvCxnSpPr>
          <p:cNvPr id="26" name="直線矢印コネクタ 25">
            <a:extLst>
              <a:ext uri="{FF2B5EF4-FFF2-40B4-BE49-F238E27FC236}">
                <a16:creationId xmlns:a16="http://schemas.microsoft.com/office/drawing/2014/main" id="{C3FFED5A-9F74-4E8B-A327-352FC9AD2B46}"/>
              </a:ext>
            </a:extLst>
          </p:cNvPr>
          <p:cNvCxnSpPr>
            <a:cxnSpLocks/>
            <a:stCxn id="17" idx="3"/>
            <a:endCxn id="23" idx="1"/>
          </p:cNvCxnSpPr>
          <p:nvPr/>
        </p:nvCxnSpPr>
        <p:spPr>
          <a:xfrm flipV="1">
            <a:off x="3971580" y="3373714"/>
            <a:ext cx="434089" cy="25746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縦書きテキスト プレースホルダー 2">
            <a:extLst>
              <a:ext uri="{FF2B5EF4-FFF2-40B4-BE49-F238E27FC236}">
                <a16:creationId xmlns:a16="http://schemas.microsoft.com/office/drawing/2014/main" id="{8704D82B-3916-4653-BEB3-03CAF9AFCAD3}"/>
              </a:ext>
            </a:extLst>
          </p:cNvPr>
          <p:cNvSpPr txBox="1">
            <a:spLocks/>
          </p:cNvSpPr>
          <p:nvPr/>
        </p:nvSpPr>
        <p:spPr>
          <a:xfrm>
            <a:off x="6111253" y="3729076"/>
            <a:ext cx="2955629" cy="22192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3200" dirty="0"/>
              <a:t>１　新規作成で「ブロック」を選択する。</a:t>
            </a:r>
            <a:endParaRPr lang="en-US" altLang="ja-JP" sz="3200" dirty="0"/>
          </a:p>
        </p:txBody>
      </p:sp>
    </p:spTree>
    <p:extLst>
      <p:ext uri="{BB962C8B-B14F-4D97-AF65-F5344CB8AC3E}">
        <p14:creationId xmlns:p14="http://schemas.microsoft.com/office/powerpoint/2010/main" val="29217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17</a:t>
            </a:fld>
            <a:endParaRPr kumimoji="1" lang="ja-JP" altLang="en-US"/>
          </a:p>
        </p:txBody>
      </p:sp>
      <p:sp>
        <p:nvSpPr>
          <p:cNvPr id="4"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その他のプログラミング</a:t>
            </a:r>
          </a:p>
        </p:txBody>
      </p:sp>
      <p:sp>
        <p:nvSpPr>
          <p:cNvPr id="16" name="縦書きテキスト プレースホルダー 2"/>
          <p:cNvSpPr txBox="1">
            <a:spLocks/>
          </p:cNvSpPr>
          <p:nvPr/>
        </p:nvSpPr>
        <p:spPr>
          <a:xfrm>
            <a:off x="129497" y="1493579"/>
            <a:ext cx="9014503" cy="528357"/>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２　</a:t>
            </a:r>
            <a:r>
              <a:rPr lang="en-US" altLang="ja-JP" sz="3200" dirty="0"/>
              <a:t> Scratch</a:t>
            </a:r>
            <a:r>
              <a:rPr lang="ja-JP" altLang="en-US" sz="3200" dirty="0"/>
              <a:t>風ブロックを使ってプログラミング</a:t>
            </a:r>
            <a:endParaRPr lang="en-US" altLang="ja-JP" sz="3200" dirty="0"/>
          </a:p>
        </p:txBody>
      </p:sp>
      <p:sp>
        <p:nvSpPr>
          <p:cNvPr id="18" name="タイトル 1"/>
          <p:cNvSpPr txBox="1">
            <a:spLocks/>
          </p:cNvSpPr>
          <p:nvPr/>
        </p:nvSpPr>
        <p:spPr>
          <a:xfrm>
            <a:off x="552199" y="2265642"/>
            <a:ext cx="7699434" cy="94745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3200" dirty="0">
                <a:latin typeface="ＭＳ ゴシック" panose="020B0609070205080204" pitchFamily="49" charset="-128"/>
                <a:ea typeface="ＭＳ ゴシック" panose="020B0609070205080204" pitchFamily="49" charset="-128"/>
              </a:rPr>
              <a:t>　「ドロー」での演習と同じことを「ブロック」でプログラミングしてみる。</a:t>
            </a:r>
          </a:p>
        </p:txBody>
      </p:sp>
      <p:sp>
        <p:nvSpPr>
          <p:cNvPr id="19" name="角丸四角形 18"/>
          <p:cNvSpPr/>
          <p:nvPr/>
        </p:nvSpPr>
        <p:spPr>
          <a:xfrm>
            <a:off x="3743029" y="3213093"/>
            <a:ext cx="4850127" cy="648267"/>
          </a:xfrm>
          <a:prstGeom prst="round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ja-JP" altLang="en-US" dirty="0">
                <a:solidFill>
                  <a:schemeClr val="tx1"/>
                </a:solidFill>
                <a:latin typeface="ＭＳ ゴシック" panose="020B0609070205080204" pitchFamily="49" charset="-128"/>
                <a:ea typeface="ＭＳ ゴシック" panose="020B0609070205080204" pitchFamily="49" charset="-128"/>
              </a:rPr>
              <a:t>　どのブロックをどのように使えばいいでしょうか。</a:t>
            </a:r>
            <a:endParaRPr kumimoji="1" lang="ja-JP" altLang="en-US" b="1" dirty="0">
              <a:solidFill>
                <a:schemeClr val="tx1"/>
              </a:solidFill>
            </a:endParaRPr>
          </a:p>
        </p:txBody>
      </p:sp>
      <p:pic>
        <p:nvPicPr>
          <p:cNvPr id="12" name="図 17">
            <a:extLst>
              <a:ext uri="{FF2B5EF4-FFF2-40B4-BE49-F238E27FC236}">
                <a16:creationId xmlns:a16="http://schemas.microsoft.com/office/drawing/2014/main" id="{E53032D4-101F-466F-B93C-FD14B42D6C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41" t="1767" r="22570" b="20178"/>
          <a:stretch/>
        </p:blipFill>
        <p:spPr>
          <a:xfrm>
            <a:off x="283368" y="3231410"/>
            <a:ext cx="3007784" cy="3101346"/>
          </a:xfrm>
          <a:prstGeom prst="rect">
            <a:avLst/>
          </a:prstGeom>
          <a:ln>
            <a:solidFill>
              <a:schemeClr val="tx1"/>
            </a:solidFill>
          </a:ln>
        </p:spPr>
      </p:pic>
      <p:sp>
        <p:nvSpPr>
          <p:cNvPr id="13" name="角丸四角形 18">
            <a:extLst>
              <a:ext uri="{FF2B5EF4-FFF2-40B4-BE49-F238E27FC236}">
                <a16:creationId xmlns:a16="http://schemas.microsoft.com/office/drawing/2014/main" id="{2BF4C6E5-56B0-4853-A25F-BC766A590942}"/>
              </a:ext>
            </a:extLst>
          </p:cNvPr>
          <p:cNvSpPr/>
          <p:nvPr/>
        </p:nvSpPr>
        <p:spPr>
          <a:xfrm>
            <a:off x="3743030" y="4097334"/>
            <a:ext cx="1390832" cy="432361"/>
          </a:xfrm>
          <a:prstGeom prst="round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kumimoji="1" lang="en-US" altLang="ja-JP" b="1" dirty="0">
                <a:solidFill>
                  <a:schemeClr val="tx1"/>
                </a:solidFill>
                <a:latin typeface="ＭＳ ゴシック" panose="020B0609070205080204" pitchFamily="49" charset="-128"/>
                <a:ea typeface="ＭＳ ゴシック" panose="020B0609070205080204" pitchFamily="49" charset="-128"/>
              </a:rPr>
              <a:t>【</a:t>
            </a:r>
            <a:r>
              <a:rPr kumimoji="1" lang="ja-JP" altLang="en-US" b="1" dirty="0">
                <a:solidFill>
                  <a:schemeClr val="tx1"/>
                </a:solidFill>
                <a:latin typeface="ＭＳ ゴシック" panose="020B0609070205080204" pitchFamily="49" charset="-128"/>
                <a:ea typeface="ＭＳ ゴシック" panose="020B0609070205080204" pitchFamily="49" charset="-128"/>
              </a:rPr>
              <a:t>ヒント</a:t>
            </a:r>
            <a:r>
              <a:rPr kumimoji="1" lang="en-US" altLang="ja-JP" b="1" dirty="0">
                <a:solidFill>
                  <a:schemeClr val="tx1"/>
                </a:solidFill>
                <a:latin typeface="ＭＳ ゴシック" panose="020B0609070205080204" pitchFamily="49" charset="-128"/>
                <a:ea typeface="ＭＳ ゴシック" panose="020B0609070205080204" pitchFamily="49" charset="-128"/>
              </a:rPr>
              <a:t>】</a:t>
            </a:r>
            <a:endParaRPr kumimoji="1" lang="ja-JP" altLang="en-US" b="1" dirty="0">
              <a:solidFill>
                <a:schemeClr val="tx1"/>
              </a:solidFill>
            </a:endParaRPr>
          </a:p>
        </p:txBody>
      </p:sp>
      <p:pic>
        <p:nvPicPr>
          <p:cNvPr id="9" name="図 7">
            <a:extLst>
              <a:ext uri="{FF2B5EF4-FFF2-40B4-BE49-F238E27FC236}">
                <a16:creationId xmlns:a16="http://schemas.microsoft.com/office/drawing/2014/main" id="{1221B3FB-A86C-43EF-A630-CAD22B1872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39" t="38466" r="59275" b="9293"/>
          <a:stretch/>
        </p:blipFill>
        <p:spPr>
          <a:xfrm>
            <a:off x="7049293" y="4097334"/>
            <a:ext cx="1599642" cy="2208462"/>
          </a:xfrm>
          <a:prstGeom prst="rect">
            <a:avLst/>
          </a:prstGeom>
          <a:ln>
            <a:solidFill>
              <a:schemeClr val="tx1"/>
            </a:solidFill>
          </a:ln>
        </p:spPr>
      </p:pic>
      <p:pic>
        <p:nvPicPr>
          <p:cNvPr id="10" name="図 7">
            <a:extLst>
              <a:ext uri="{FF2B5EF4-FFF2-40B4-BE49-F238E27FC236}">
                <a16:creationId xmlns:a16="http://schemas.microsoft.com/office/drawing/2014/main" id="{383554A4-AFF9-47F7-AA19-6702216C8DE1}"/>
              </a:ext>
            </a:extLst>
          </p:cNvPr>
          <p:cNvPicPr>
            <a:picLocks noChangeAspect="1"/>
          </p:cNvPicPr>
          <p:nvPr/>
        </p:nvPicPr>
        <p:blipFill rotWithShape="1">
          <a:blip r:embed="rId5">
            <a:extLst>
              <a:ext uri="{28A0092B-C50C-407E-A947-70E740481C1C}">
                <a14:useLocalDpi xmlns:a14="http://schemas.microsoft.com/office/drawing/2010/main" val="0"/>
              </a:ext>
            </a:extLst>
          </a:blip>
          <a:srcRect l="785" t="13191" r="62716" b="78926"/>
          <a:stretch/>
        </p:blipFill>
        <p:spPr>
          <a:xfrm>
            <a:off x="3699655" y="4588597"/>
            <a:ext cx="3263515" cy="528774"/>
          </a:xfrm>
          <a:prstGeom prst="rect">
            <a:avLst/>
          </a:prstGeom>
          <a:ln>
            <a:solidFill>
              <a:schemeClr val="tx1"/>
            </a:solidFill>
          </a:ln>
        </p:spPr>
      </p:pic>
    </p:spTree>
    <p:extLst>
      <p:ext uri="{BB962C8B-B14F-4D97-AF65-F5344CB8AC3E}">
        <p14:creationId xmlns:p14="http://schemas.microsoft.com/office/powerpoint/2010/main" val="297689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9">
            <a:extLst>
              <a:ext uri="{FF2B5EF4-FFF2-40B4-BE49-F238E27FC236}">
                <a16:creationId xmlns:a16="http://schemas.microsoft.com/office/drawing/2014/main" id="{0CAA9D08-A040-4043-9CF3-AE18163390BE}"/>
              </a:ext>
            </a:extLst>
          </p:cNvPr>
          <p:cNvPicPr>
            <a:picLocks noChangeAspect="1"/>
          </p:cNvPicPr>
          <p:nvPr/>
        </p:nvPicPr>
        <p:blipFill rotWithShape="1">
          <a:blip r:embed="rId3">
            <a:extLst>
              <a:ext uri="{28A0092B-C50C-407E-A947-70E740481C1C}">
                <a14:useLocalDpi xmlns:a14="http://schemas.microsoft.com/office/drawing/2010/main" val="0"/>
              </a:ext>
            </a:extLst>
          </a:blip>
          <a:srcRect l="2431" t="12042" r="60124" b="49794"/>
          <a:stretch/>
        </p:blipFill>
        <p:spPr>
          <a:xfrm>
            <a:off x="0" y="3177177"/>
            <a:ext cx="4339293" cy="3317775"/>
          </a:xfrm>
          <a:prstGeom prst="rect">
            <a:avLst/>
          </a:prstGeom>
        </p:spPr>
      </p:pic>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18</a:t>
            </a:fld>
            <a:endParaRPr kumimoji="1" lang="ja-JP" altLang="en-US"/>
          </a:p>
        </p:txBody>
      </p:sp>
      <p:sp>
        <p:nvSpPr>
          <p:cNvPr id="4"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その他のプログラミング</a:t>
            </a:r>
          </a:p>
        </p:txBody>
      </p:sp>
      <p:sp>
        <p:nvSpPr>
          <p:cNvPr id="16" name="縦書きテキスト プレースホルダー 2"/>
          <p:cNvSpPr txBox="1">
            <a:spLocks/>
          </p:cNvSpPr>
          <p:nvPr/>
        </p:nvSpPr>
        <p:spPr>
          <a:xfrm>
            <a:off x="129497" y="1493579"/>
            <a:ext cx="9014503" cy="528357"/>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２　</a:t>
            </a:r>
            <a:r>
              <a:rPr lang="en-US" altLang="ja-JP" sz="3200" dirty="0"/>
              <a:t> Scratch</a:t>
            </a:r>
            <a:r>
              <a:rPr lang="ja-JP" altLang="en-US" sz="3200" dirty="0"/>
              <a:t>風ブロックを使ってプログラミング</a:t>
            </a:r>
            <a:endParaRPr lang="en-US" altLang="ja-JP" sz="3200" dirty="0"/>
          </a:p>
        </p:txBody>
      </p:sp>
      <p:sp>
        <p:nvSpPr>
          <p:cNvPr id="18" name="タイトル 1"/>
          <p:cNvSpPr txBox="1">
            <a:spLocks/>
          </p:cNvSpPr>
          <p:nvPr/>
        </p:nvSpPr>
        <p:spPr>
          <a:xfrm>
            <a:off x="552199" y="2265642"/>
            <a:ext cx="7699434" cy="94745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3200" dirty="0">
                <a:latin typeface="ＭＳ ゴシック" panose="020B0609070205080204" pitchFamily="49" charset="-128"/>
                <a:ea typeface="ＭＳ ゴシック" panose="020B0609070205080204" pitchFamily="49" charset="-128"/>
              </a:rPr>
              <a:t>　「ドロー」での演習と同じことをブロックでプログラミングしてみる。</a:t>
            </a:r>
          </a:p>
        </p:txBody>
      </p:sp>
      <p:sp>
        <p:nvSpPr>
          <p:cNvPr id="13" name="角丸四角形 18">
            <a:extLst>
              <a:ext uri="{FF2B5EF4-FFF2-40B4-BE49-F238E27FC236}">
                <a16:creationId xmlns:a16="http://schemas.microsoft.com/office/drawing/2014/main" id="{2BF4C6E5-56B0-4853-A25F-BC766A590942}"/>
              </a:ext>
            </a:extLst>
          </p:cNvPr>
          <p:cNvSpPr/>
          <p:nvPr/>
        </p:nvSpPr>
        <p:spPr>
          <a:xfrm>
            <a:off x="4204384" y="3282814"/>
            <a:ext cx="1677270" cy="432361"/>
          </a:xfrm>
          <a:prstGeom prst="round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kumimoji="1" lang="en-US" altLang="ja-JP" b="1" dirty="0">
                <a:solidFill>
                  <a:schemeClr val="tx1"/>
                </a:solidFill>
                <a:latin typeface="ＭＳ ゴシック" panose="020B0609070205080204" pitchFamily="49" charset="-128"/>
                <a:ea typeface="ＭＳ ゴシック" panose="020B0609070205080204" pitchFamily="49" charset="-128"/>
              </a:rPr>
              <a:t>【</a:t>
            </a:r>
            <a:r>
              <a:rPr kumimoji="1" lang="ja-JP" altLang="en-US" b="1" dirty="0">
                <a:solidFill>
                  <a:schemeClr val="tx1"/>
                </a:solidFill>
                <a:latin typeface="ＭＳ ゴシック" panose="020B0609070205080204" pitchFamily="49" charset="-128"/>
                <a:ea typeface="ＭＳ ゴシック" panose="020B0609070205080204" pitchFamily="49" charset="-128"/>
              </a:rPr>
              <a:t>ポイント</a:t>
            </a:r>
            <a:r>
              <a:rPr kumimoji="1" lang="en-US" altLang="ja-JP" b="1" dirty="0">
                <a:solidFill>
                  <a:schemeClr val="tx1"/>
                </a:solidFill>
                <a:latin typeface="ＭＳ ゴシック" panose="020B0609070205080204" pitchFamily="49" charset="-128"/>
                <a:ea typeface="ＭＳ ゴシック" panose="020B0609070205080204" pitchFamily="49" charset="-128"/>
              </a:rPr>
              <a:t>】</a:t>
            </a:r>
            <a:endParaRPr kumimoji="1" lang="ja-JP" altLang="en-US" b="1" dirty="0">
              <a:solidFill>
                <a:schemeClr val="tx1"/>
              </a:solidFill>
            </a:endParaRPr>
          </a:p>
        </p:txBody>
      </p:sp>
      <p:sp>
        <p:nvSpPr>
          <p:cNvPr id="19" name="角丸四角形 18"/>
          <p:cNvSpPr/>
          <p:nvPr/>
        </p:nvSpPr>
        <p:spPr>
          <a:xfrm>
            <a:off x="4194721" y="3730939"/>
            <a:ext cx="3142514" cy="1633482"/>
          </a:xfrm>
          <a:prstGeom prst="roundRect">
            <a:avLst>
              <a:gd name="adj" fmla="val 9248"/>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ja-JP" altLang="en-US" dirty="0">
                <a:solidFill>
                  <a:schemeClr val="tx1"/>
                </a:solidFill>
                <a:latin typeface="ＭＳ ゴシック" panose="020B0609070205080204" pitchFamily="49" charset="-128"/>
                <a:ea typeface="ＭＳ ゴシック" panose="020B0609070205080204" pitchFamily="49" charset="-128"/>
              </a:rPr>
              <a:t>　「ロール」のブロックで，角度はロボットの正面を０</a:t>
            </a:r>
            <a:r>
              <a:rPr lang="en-US" altLang="ja-JP" dirty="0">
                <a:solidFill>
                  <a:schemeClr val="tx1"/>
                </a:solidFill>
                <a:latin typeface="ＭＳ ゴシック" panose="020B0609070205080204" pitchFamily="49" charset="-128"/>
                <a:ea typeface="ＭＳ ゴシック" panose="020B0609070205080204" pitchFamily="49" charset="-128"/>
              </a:rPr>
              <a:t>°</a:t>
            </a:r>
            <a:r>
              <a:rPr lang="ja-JP" altLang="en-US" dirty="0">
                <a:solidFill>
                  <a:schemeClr val="tx1"/>
                </a:solidFill>
                <a:latin typeface="ＭＳ ゴシック" panose="020B0609070205080204" pitchFamily="49" charset="-128"/>
                <a:ea typeface="ＭＳ ゴシック" panose="020B0609070205080204" pitchFamily="49" charset="-128"/>
              </a:rPr>
              <a:t>として右回りに指定できます。左の例もおおよその角度を設定してあります。</a:t>
            </a:r>
            <a:endParaRPr kumimoji="1" lang="ja-JP" altLang="en-US" b="1" dirty="0">
              <a:solidFill>
                <a:schemeClr val="tx1"/>
              </a:solidFill>
            </a:endParaRPr>
          </a:p>
        </p:txBody>
      </p:sp>
      <p:pic>
        <p:nvPicPr>
          <p:cNvPr id="10" name="図 7">
            <a:extLst>
              <a:ext uri="{FF2B5EF4-FFF2-40B4-BE49-F238E27FC236}">
                <a16:creationId xmlns:a16="http://schemas.microsoft.com/office/drawing/2014/main" id="{4D0EF00A-C8A4-44BB-B3B1-EBA8E7A43C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39" t="38466" r="59275" b="9293"/>
          <a:stretch/>
        </p:blipFill>
        <p:spPr>
          <a:xfrm>
            <a:off x="7414861" y="3886410"/>
            <a:ext cx="1599642" cy="2208462"/>
          </a:xfrm>
          <a:prstGeom prst="rect">
            <a:avLst/>
          </a:prstGeom>
          <a:ln>
            <a:solidFill>
              <a:schemeClr val="tx1"/>
            </a:solidFill>
          </a:ln>
        </p:spPr>
      </p:pic>
    </p:spTree>
    <p:extLst>
      <p:ext uri="{BB962C8B-B14F-4D97-AF65-F5344CB8AC3E}">
        <p14:creationId xmlns:p14="http://schemas.microsoft.com/office/powerpoint/2010/main" val="295895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19</a:t>
            </a:fld>
            <a:endParaRPr kumimoji="1" lang="ja-JP" altLang="en-US"/>
          </a:p>
        </p:txBody>
      </p:sp>
      <p:sp>
        <p:nvSpPr>
          <p:cNvPr id="4"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その他のプログラミング</a:t>
            </a:r>
          </a:p>
        </p:txBody>
      </p:sp>
      <p:sp>
        <p:nvSpPr>
          <p:cNvPr id="16" name="縦書きテキスト プレースホルダー 2"/>
          <p:cNvSpPr txBox="1">
            <a:spLocks/>
          </p:cNvSpPr>
          <p:nvPr/>
        </p:nvSpPr>
        <p:spPr>
          <a:xfrm>
            <a:off x="129497" y="1493579"/>
            <a:ext cx="9014503" cy="528357"/>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２　</a:t>
            </a:r>
            <a:r>
              <a:rPr lang="en-US" altLang="ja-JP" sz="3200" dirty="0"/>
              <a:t> Scratch</a:t>
            </a:r>
            <a:r>
              <a:rPr lang="ja-JP" altLang="en-US" sz="3200" dirty="0"/>
              <a:t>風ブロックを使ってプログラミング</a:t>
            </a:r>
            <a:endParaRPr lang="en-US" altLang="ja-JP" sz="3200" dirty="0"/>
          </a:p>
        </p:txBody>
      </p:sp>
      <p:sp>
        <p:nvSpPr>
          <p:cNvPr id="18" name="タイトル 1"/>
          <p:cNvSpPr txBox="1">
            <a:spLocks/>
          </p:cNvSpPr>
          <p:nvPr/>
        </p:nvSpPr>
        <p:spPr>
          <a:xfrm>
            <a:off x="552199" y="2265642"/>
            <a:ext cx="7699434" cy="94745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3200" dirty="0">
                <a:latin typeface="ＭＳ ゴシック" panose="020B0609070205080204" pitchFamily="49" charset="-128"/>
                <a:ea typeface="ＭＳ ゴシック" panose="020B0609070205080204" pitchFamily="49" charset="-128"/>
              </a:rPr>
              <a:t>　「ドロー」での演習と同じことをブロックでプログラミングしてみる。</a:t>
            </a:r>
          </a:p>
        </p:txBody>
      </p:sp>
      <p:sp>
        <p:nvSpPr>
          <p:cNvPr id="13" name="角丸四角形 18">
            <a:extLst>
              <a:ext uri="{FF2B5EF4-FFF2-40B4-BE49-F238E27FC236}">
                <a16:creationId xmlns:a16="http://schemas.microsoft.com/office/drawing/2014/main" id="{2BF4C6E5-56B0-4853-A25F-BC766A590942}"/>
              </a:ext>
            </a:extLst>
          </p:cNvPr>
          <p:cNvSpPr/>
          <p:nvPr/>
        </p:nvSpPr>
        <p:spPr>
          <a:xfrm>
            <a:off x="3420157" y="3166902"/>
            <a:ext cx="1677270" cy="432361"/>
          </a:xfrm>
          <a:prstGeom prst="round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kumimoji="1" lang="en-US" altLang="ja-JP" b="1" dirty="0">
                <a:solidFill>
                  <a:schemeClr val="tx1"/>
                </a:solidFill>
                <a:latin typeface="ＭＳ ゴシック" panose="020B0609070205080204" pitchFamily="49" charset="-128"/>
                <a:ea typeface="ＭＳ ゴシック" panose="020B0609070205080204" pitchFamily="49" charset="-128"/>
              </a:rPr>
              <a:t>【</a:t>
            </a:r>
            <a:r>
              <a:rPr kumimoji="1" lang="ja-JP" altLang="en-US" b="1" dirty="0">
                <a:solidFill>
                  <a:schemeClr val="tx1"/>
                </a:solidFill>
                <a:latin typeface="ＭＳ ゴシック" panose="020B0609070205080204" pitchFamily="49" charset="-128"/>
                <a:ea typeface="ＭＳ ゴシック" panose="020B0609070205080204" pitchFamily="49" charset="-128"/>
              </a:rPr>
              <a:t>ポイント</a:t>
            </a:r>
            <a:r>
              <a:rPr kumimoji="1" lang="en-US" altLang="ja-JP" b="1" dirty="0">
                <a:solidFill>
                  <a:schemeClr val="tx1"/>
                </a:solidFill>
                <a:latin typeface="ＭＳ ゴシック" panose="020B0609070205080204" pitchFamily="49" charset="-128"/>
                <a:ea typeface="ＭＳ ゴシック" panose="020B0609070205080204" pitchFamily="49" charset="-128"/>
              </a:rPr>
              <a:t>】</a:t>
            </a:r>
            <a:endParaRPr kumimoji="1" lang="ja-JP" altLang="en-US" b="1" dirty="0">
              <a:solidFill>
                <a:schemeClr val="tx1"/>
              </a:solidFill>
            </a:endParaRPr>
          </a:p>
        </p:txBody>
      </p:sp>
      <p:pic>
        <p:nvPicPr>
          <p:cNvPr id="11" name="図 11">
            <a:extLst>
              <a:ext uri="{FF2B5EF4-FFF2-40B4-BE49-F238E27FC236}">
                <a16:creationId xmlns:a16="http://schemas.microsoft.com/office/drawing/2014/main" id="{EBEF53F8-889C-4B6B-A279-3D56DF0D73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4" t="9469" r="59365" b="24736"/>
          <a:stretch/>
        </p:blipFill>
        <p:spPr>
          <a:xfrm>
            <a:off x="106030" y="3175100"/>
            <a:ext cx="2459467" cy="3274604"/>
          </a:xfrm>
          <a:prstGeom prst="rect">
            <a:avLst/>
          </a:prstGeom>
          <a:ln>
            <a:solidFill>
              <a:schemeClr val="tx1"/>
            </a:solidFill>
          </a:ln>
        </p:spPr>
      </p:pic>
      <p:pic>
        <p:nvPicPr>
          <p:cNvPr id="14" name="図 13">
            <a:extLst>
              <a:ext uri="{FF2B5EF4-FFF2-40B4-BE49-F238E27FC236}">
                <a16:creationId xmlns:a16="http://schemas.microsoft.com/office/drawing/2014/main" id="{83D4E2E4-10EB-45CE-9EF2-AC1089A38F29}"/>
              </a:ext>
            </a:extLst>
          </p:cNvPr>
          <p:cNvPicPr>
            <a:picLocks noChangeAspect="1"/>
          </p:cNvPicPr>
          <p:nvPr/>
        </p:nvPicPr>
        <p:blipFill rotWithShape="1">
          <a:blip r:embed="rId4">
            <a:extLst>
              <a:ext uri="{28A0092B-C50C-407E-A947-70E740481C1C}">
                <a14:useLocalDpi xmlns:a14="http://schemas.microsoft.com/office/drawing/2010/main" val="0"/>
              </a:ext>
            </a:extLst>
          </a:blip>
          <a:srcRect l="1515" t="11082" r="70310" b="46504"/>
          <a:stretch/>
        </p:blipFill>
        <p:spPr>
          <a:xfrm>
            <a:off x="5952088" y="3175099"/>
            <a:ext cx="2827031" cy="3192649"/>
          </a:xfrm>
          <a:prstGeom prst="rect">
            <a:avLst/>
          </a:prstGeom>
          <a:ln>
            <a:solidFill>
              <a:schemeClr val="tx1"/>
            </a:solidFill>
          </a:ln>
        </p:spPr>
      </p:pic>
      <p:sp>
        <p:nvSpPr>
          <p:cNvPr id="19" name="角丸四角形 18"/>
          <p:cNvSpPr/>
          <p:nvPr/>
        </p:nvSpPr>
        <p:spPr>
          <a:xfrm>
            <a:off x="2401098" y="3668361"/>
            <a:ext cx="3142514" cy="432362"/>
          </a:xfrm>
          <a:prstGeom prst="roundRect">
            <a:avLst>
              <a:gd name="adj" fmla="val 9248"/>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ja-JP" altLang="en-US" dirty="0">
                <a:solidFill>
                  <a:schemeClr val="tx1"/>
                </a:solidFill>
                <a:latin typeface="ＭＳ ゴシック" panose="020B0609070205080204" pitchFamily="49" charset="-128"/>
                <a:ea typeface="ＭＳ ゴシック" panose="020B0609070205080204" pitchFamily="49" charset="-128"/>
              </a:rPr>
              <a:t>　色の指定も加えます。</a:t>
            </a:r>
            <a:endParaRPr kumimoji="1" lang="ja-JP" altLang="en-US" b="1" dirty="0">
              <a:solidFill>
                <a:schemeClr val="tx1"/>
              </a:solidFill>
            </a:endParaRPr>
          </a:p>
        </p:txBody>
      </p:sp>
      <p:sp>
        <p:nvSpPr>
          <p:cNvPr id="12" name="角丸四角形 18">
            <a:extLst>
              <a:ext uri="{FF2B5EF4-FFF2-40B4-BE49-F238E27FC236}">
                <a16:creationId xmlns:a16="http://schemas.microsoft.com/office/drawing/2014/main" id="{36B608F7-4D7C-4867-BA6C-A25902AA6F06}"/>
              </a:ext>
            </a:extLst>
          </p:cNvPr>
          <p:cNvSpPr/>
          <p:nvPr/>
        </p:nvSpPr>
        <p:spPr>
          <a:xfrm>
            <a:off x="2832381" y="4812402"/>
            <a:ext cx="3142514" cy="1232751"/>
          </a:xfrm>
          <a:prstGeom prst="roundRect">
            <a:avLst>
              <a:gd name="adj" fmla="val 9248"/>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ja-JP" altLang="en-US" dirty="0">
                <a:solidFill>
                  <a:schemeClr val="tx1"/>
                </a:solidFill>
                <a:latin typeface="ＭＳ ゴシック" panose="020B0609070205080204" pitchFamily="49" charset="-128"/>
                <a:ea typeface="ＭＳ ゴシック" panose="020B0609070205080204" pitchFamily="49" charset="-128"/>
              </a:rPr>
              <a:t>　実際は走りながら方向を変えているので，正確に動きません。そこで，あるブロックを使います。</a:t>
            </a:r>
            <a:endParaRPr kumimoji="1" lang="ja-JP" altLang="en-US" b="1" dirty="0">
              <a:solidFill>
                <a:schemeClr val="tx1"/>
              </a:solidFill>
            </a:endParaRPr>
          </a:p>
        </p:txBody>
      </p:sp>
    </p:spTree>
    <p:extLst>
      <p:ext uri="{BB962C8B-B14F-4D97-AF65-F5344CB8AC3E}">
        <p14:creationId xmlns:p14="http://schemas.microsoft.com/office/powerpoint/2010/main" val="219257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a:t>
            </a:fld>
            <a:endParaRPr kumimoji="1" lang="ja-JP" altLang="en-US"/>
          </a:p>
        </p:txBody>
      </p:sp>
      <p:sp>
        <p:nvSpPr>
          <p:cNvPr id="4" name="タイトル 1"/>
          <p:cNvSpPr txBox="1">
            <a:spLocks/>
          </p:cNvSpPr>
          <p:nvPr/>
        </p:nvSpPr>
        <p:spPr>
          <a:xfrm>
            <a:off x="-57158" y="326160"/>
            <a:ext cx="7886700" cy="687824"/>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a:t>
            </a:r>
            <a:r>
              <a:rPr lang="en-US" altLang="ja-JP" dirty="0">
                <a:latin typeface="ＭＳ ゴシック" panose="020B0609070205080204" pitchFamily="49" charset="-128"/>
                <a:ea typeface="ＭＳ ゴシック" panose="020B0609070205080204" pitchFamily="49" charset="-128"/>
              </a:rPr>
              <a:t>Sphero</a:t>
            </a:r>
            <a:r>
              <a:rPr lang="ja-JP" altLang="en-US" dirty="0">
                <a:latin typeface="ＭＳ ゴシック" panose="020B0609070205080204" pitchFamily="49" charset="-128"/>
                <a:ea typeface="ＭＳ ゴシック" panose="020B0609070205080204" pitchFamily="49" charset="-128"/>
              </a:rPr>
              <a:t> </a:t>
            </a:r>
            <a:r>
              <a:rPr lang="en-US" altLang="ja-JP" dirty="0">
                <a:latin typeface="ＭＳ ゴシック" panose="020B0609070205080204" pitchFamily="49" charset="-128"/>
                <a:ea typeface="ＭＳ ゴシック" panose="020B0609070205080204" pitchFamily="49" charset="-128"/>
              </a:rPr>
              <a:t>BOLT</a:t>
            </a:r>
            <a:r>
              <a:rPr lang="ja-JP" altLang="en-US" dirty="0">
                <a:latin typeface="ＭＳ ゴシック" panose="020B0609070205080204" pitchFamily="49" charset="-128"/>
                <a:ea typeface="ＭＳ ゴシック" panose="020B0609070205080204" pitchFamily="49" charset="-128"/>
              </a:rPr>
              <a:t>」</a:t>
            </a:r>
          </a:p>
        </p:txBody>
      </p:sp>
      <p:sp>
        <p:nvSpPr>
          <p:cNvPr id="5" name="タイトル 1"/>
          <p:cNvSpPr txBox="1">
            <a:spLocks/>
          </p:cNvSpPr>
          <p:nvPr/>
        </p:nvSpPr>
        <p:spPr>
          <a:xfrm>
            <a:off x="336392" y="3893345"/>
            <a:ext cx="1056252" cy="687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特徴</a:t>
            </a:r>
          </a:p>
        </p:txBody>
      </p:sp>
      <p:sp>
        <p:nvSpPr>
          <p:cNvPr id="6" name="正方形/長方形 5"/>
          <p:cNvSpPr/>
          <p:nvPr/>
        </p:nvSpPr>
        <p:spPr>
          <a:xfrm>
            <a:off x="150126" y="4460273"/>
            <a:ext cx="8783781" cy="1785104"/>
          </a:xfrm>
          <a:prstGeom prst="rect">
            <a:avLst/>
          </a:prstGeom>
        </p:spPr>
        <p:txBody>
          <a:bodyPr wrap="square">
            <a:spAutoFit/>
          </a:bodyPr>
          <a:lstStyle/>
          <a:p>
            <a:r>
              <a:rPr lang="ja-JP" altLang="en-US" sz="2200" dirty="0"/>
              <a:t>　本体に８</a:t>
            </a:r>
            <a:r>
              <a:rPr lang="en-US" altLang="ja-JP" sz="2200" dirty="0"/>
              <a:t>×</a:t>
            </a:r>
            <a:r>
              <a:rPr lang="ja-JP" altLang="en-US" sz="2200" dirty="0"/>
              <a:t>８</a:t>
            </a:r>
            <a:r>
              <a:rPr lang="en-US" altLang="ja-JP" sz="2200" dirty="0"/>
              <a:t>LED</a:t>
            </a:r>
            <a:r>
              <a:rPr lang="ja-JP" altLang="en-US" sz="2200" dirty="0"/>
              <a:t>ドットスクリーンがあり，動きだけでなく光のプログラミングもできる。防水加工がしてあるため水中での利用もできる。充電用のチャージメント，</a:t>
            </a:r>
            <a:r>
              <a:rPr lang="en-US" altLang="ja-JP" sz="2200" dirty="0"/>
              <a:t>USB</a:t>
            </a:r>
            <a:r>
              <a:rPr lang="ja-JP" altLang="en-US" sz="2200" dirty="0"/>
              <a:t>ケーブルが付属する。ポリカーボネイトの硬いシェルで壊れにくく、構造がシンプルで部品が無くならない。透明のボールというデザイン</a:t>
            </a:r>
            <a:r>
              <a:rPr lang="ja-JP" altLang="en-US" sz="2200" dirty="0" smtClean="0"/>
              <a:t>が</a:t>
            </a:r>
            <a:r>
              <a:rPr lang="ja-JP" altLang="en-US" sz="2200" dirty="0" smtClean="0"/>
              <a:t>かわい</a:t>
            </a:r>
            <a:r>
              <a:rPr lang="ja-JP" altLang="en-US" sz="2200" dirty="0"/>
              <a:t>い</a:t>
            </a:r>
            <a:r>
              <a:rPr lang="ja-JP" altLang="en-US" sz="2200" dirty="0" smtClean="0"/>
              <a:t>と評判がよい</a:t>
            </a:r>
            <a:r>
              <a:rPr lang="ja-JP" altLang="en-US" sz="2200" dirty="0"/>
              <a:t>。</a:t>
            </a:r>
            <a:endParaRPr lang="en-US" altLang="ja-JP" sz="2200"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980" y="995518"/>
            <a:ext cx="3490116" cy="3490116"/>
          </a:xfrm>
          <a:prstGeom prst="rect">
            <a:avLst/>
          </a:prstGeom>
        </p:spPr>
      </p:pic>
    </p:spTree>
    <p:extLst>
      <p:ext uri="{BB962C8B-B14F-4D97-AF65-F5344CB8AC3E}">
        <p14:creationId xmlns:p14="http://schemas.microsoft.com/office/powerpoint/2010/main" val="268798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20</a:t>
            </a:fld>
            <a:endParaRPr kumimoji="1" lang="ja-JP" altLang="en-US"/>
          </a:p>
        </p:txBody>
      </p:sp>
      <p:sp>
        <p:nvSpPr>
          <p:cNvPr id="4"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その他のプログラミング</a:t>
            </a:r>
          </a:p>
        </p:txBody>
      </p:sp>
      <p:sp>
        <p:nvSpPr>
          <p:cNvPr id="16" name="縦書きテキスト プレースホルダー 2"/>
          <p:cNvSpPr txBox="1">
            <a:spLocks/>
          </p:cNvSpPr>
          <p:nvPr/>
        </p:nvSpPr>
        <p:spPr>
          <a:xfrm>
            <a:off x="129497" y="1493579"/>
            <a:ext cx="9014503" cy="528357"/>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２　</a:t>
            </a:r>
            <a:r>
              <a:rPr lang="en-US" altLang="ja-JP" sz="3200" dirty="0"/>
              <a:t> Scratch</a:t>
            </a:r>
            <a:r>
              <a:rPr lang="ja-JP" altLang="en-US" sz="3200" dirty="0"/>
              <a:t>風ブロックを使ってプログラミング</a:t>
            </a:r>
            <a:endParaRPr lang="en-US" altLang="ja-JP" sz="3200" dirty="0"/>
          </a:p>
        </p:txBody>
      </p:sp>
      <p:sp>
        <p:nvSpPr>
          <p:cNvPr id="18" name="タイトル 1"/>
          <p:cNvSpPr txBox="1">
            <a:spLocks/>
          </p:cNvSpPr>
          <p:nvPr/>
        </p:nvSpPr>
        <p:spPr>
          <a:xfrm>
            <a:off x="552199" y="2265642"/>
            <a:ext cx="7699434" cy="94745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just"/>
            <a:r>
              <a:rPr lang="ja-JP" altLang="en-US" sz="3200" dirty="0">
                <a:latin typeface="ＭＳ ゴシック" panose="020B0609070205080204" pitchFamily="49" charset="-128"/>
                <a:ea typeface="ＭＳ ゴシック" panose="020B0609070205080204" pitchFamily="49" charset="-128"/>
              </a:rPr>
              <a:t>　「ドロー」での演習と同じことをブロックでプログラミングしてみる。</a:t>
            </a:r>
          </a:p>
        </p:txBody>
      </p:sp>
      <p:pic>
        <p:nvPicPr>
          <p:cNvPr id="15" name="図 23">
            <a:extLst>
              <a:ext uri="{FF2B5EF4-FFF2-40B4-BE49-F238E27FC236}">
                <a16:creationId xmlns:a16="http://schemas.microsoft.com/office/drawing/2014/main" id="{06160F81-5628-480D-AAEF-0CA5B943FB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6" t="44792" r="7328" b="991"/>
          <a:stretch/>
        </p:blipFill>
        <p:spPr>
          <a:xfrm>
            <a:off x="396427" y="3249182"/>
            <a:ext cx="5181367" cy="3118567"/>
          </a:xfrm>
          <a:prstGeom prst="rect">
            <a:avLst/>
          </a:prstGeom>
          <a:ln>
            <a:solidFill>
              <a:schemeClr val="tx1"/>
            </a:solidFill>
          </a:ln>
        </p:spPr>
      </p:pic>
      <p:sp>
        <p:nvSpPr>
          <p:cNvPr id="17" name="角丸四角形 18">
            <a:extLst>
              <a:ext uri="{FF2B5EF4-FFF2-40B4-BE49-F238E27FC236}">
                <a16:creationId xmlns:a16="http://schemas.microsoft.com/office/drawing/2014/main" id="{44066B46-4E2A-45AA-A482-C11EDB8BEC80}"/>
              </a:ext>
            </a:extLst>
          </p:cNvPr>
          <p:cNvSpPr/>
          <p:nvPr/>
        </p:nvSpPr>
        <p:spPr>
          <a:xfrm>
            <a:off x="5771485" y="3249182"/>
            <a:ext cx="3142514" cy="1232751"/>
          </a:xfrm>
          <a:prstGeom prst="roundRect">
            <a:avLst>
              <a:gd name="adj" fmla="val 9248"/>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ja-JP" altLang="en-US" dirty="0">
                <a:solidFill>
                  <a:schemeClr val="tx1"/>
                </a:solidFill>
                <a:latin typeface="ＭＳ ゴシック" panose="020B0609070205080204" pitchFamily="49" charset="-128"/>
                <a:ea typeface="ＭＳ ゴシック" panose="020B0609070205080204" pitchFamily="49" charset="-128"/>
              </a:rPr>
              <a:t>　実際に「スタート」して，左のような実行画面が表示されれば，</a:t>
            </a:r>
            <a:r>
              <a:rPr lang="en-US" altLang="ja-JP" dirty="0">
                <a:solidFill>
                  <a:schemeClr val="tx1"/>
                </a:solidFill>
                <a:latin typeface="ＭＳ ゴシック" panose="020B0609070205080204" pitchFamily="49" charset="-128"/>
                <a:ea typeface="ＭＳ ゴシック" panose="020B0609070205080204" pitchFamily="49" charset="-128"/>
              </a:rPr>
              <a:t>OK</a:t>
            </a:r>
            <a:r>
              <a:rPr lang="ja-JP" altLang="en-US" dirty="0">
                <a:solidFill>
                  <a:schemeClr val="tx1"/>
                </a:solidFill>
                <a:latin typeface="ＭＳ ゴシック" panose="020B0609070205080204" pitchFamily="49" charset="-128"/>
                <a:ea typeface="ＭＳ ゴシック" panose="020B0609070205080204" pitchFamily="49" charset="-128"/>
              </a:rPr>
              <a:t>です。</a:t>
            </a:r>
            <a:endParaRPr kumimoji="1" lang="ja-JP" altLang="en-US" b="1" dirty="0">
              <a:solidFill>
                <a:schemeClr val="tx1"/>
              </a:solidFill>
            </a:endParaRPr>
          </a:p>
        </p:txBody>
      </p:sp>
    </p:spTree>
    <p:extLst>
      <p:ext uri="{BB962C8B-B14F-4D97-AF65-F5344CB8AC3E}">
        <p14:creationId xmlns:p14="http://schemas.microsoft.com/office/powerpoint/2010/main" val="573203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21</a:t>
            </a:fld>
            <a:endParaRPr kumimoji="1" lang="ja-JP" altLang="en-US"/>
          </a:p>
        </p:txBody>
      </p:sp>
      <p:sp>
        <p:nvSpPr>
          <p:cNvPr id="3" name="タイトル 1"/>
          <p:cNvSpPr txBox="1">
            <a:spLocks/>
          </p:cNvSpPr>
          <p:nvPr/>
        </p:nvSpPr>
        <p:spPr>
          <a:xfrm>
            <a:off x="106030" y="340415"/>
            <a:ext cx="8908473" cy="1245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ＭＳ ゴシック" panose="020B0609070205080204" pitchFamily="49" charset="-128"/>
                <a:ea typeface="ＭＳ ゴシック" panose="020B0609070205080204" pitchFamily="49" charset="-128"/>
              </a:rPr>
              <a:t>（参考）</a:t>
            </a:r>
            <a:r>
              <a:rPr lang="en-US" altLang="ja-JP" dirty="0">
                <a:latin typeface="ＭＳ ゴシック" panose="020B0609070205080204" pitchFamily="49" charset="-128"/>
                <a:ea typeface="ＭＳ ゴシック" panose="020B0609070205080204" pitchFamily="49" charset="-128"/>
              </a:rPr>
              <a:t> Sphero BOLT</a:t>
            </a:r>
            <a:r>
              <a:rPr lang="ja-JP" altLang="en-US" sz="3600" dirty="0" err="1">
                <a:latin typeface="ＭＳ ゴシック" panose="020B0609070205080204" pitchFamily="49" charset="-128"/>
                <a:ea typeface="ＭＳ ゴシック" panose="020B0609070205080204" pitchFamily="49" charset="-128"/>
              </a:rPr>
              <a:t>で</a:t>
            </a:r>
            <a:r>
              <a:rPr lang="ja-JP" altLang="en-US" sz="3600" dirty="0">
                <a:latin typeface="ＭＳ ゴシック" panose="020B0609070205080204" pitchFamily="49" charset="-128"/>
                <a:ea typeface="ＭＳ ゴシック" panose="020B0609070205080204" pitchFamily="49" charset="-128"/>
              </a:rPr>
              <a:t>できる</a:t>
            </a:r>
            <a:r>
              <a:rPr lang="ja-JP" altLang="en-US" sz="2800" dirty="0">
                <a:latin typeface="ＭＳ ゴシック" panose="020B0609070205080204" pitchFamily="49" charset="-128"/>
                <a:ea typeface="ＭＳ ゴシック" panose="020B0609070205080204" pitchFamily="49" charset="-128"/>
              </a:rPr>
              <a:t>，</a:t>
            </a:r>
            <a:endParaRPr lang="en-US" altLang="ja-JP" sz="2800" dirty="0">
              <a:latin typeface="ＭＳ ゴシック" panose="020B0609070205080204" pitchFamily="49" charset="-128"/>
              <a:ea typeface="ＭＳ ゴシック" panose="020B0609070205080204" pitchFamily="49" charset="-128"/>
            </a:endParaRPr>
          </a:p>
          <a:p>
            <a:r>
              <a:rPr lang="ja-JP" altLang="en-US" sz="3600" dirty="0">
                <a:latin typeface="ＭＳ ゴシック" panose="020B0609070205080204" pitchFamily="49" charset="-128"/>
                <a:ea typeface="ＭＳ ゴシック" panose="020B0609070205080204" pitchFamily="49" charset="-128"/>
              </a:rPr>
              <a:t>　　　その他プログラミング参考リンク</a:t>
            </a:r>
          </a:p>
        </p:txBody>
      </p:sp>
      <p:sp>
        <p:nvSpPr>
          <p:cNvPr id="4" name="テキスト ボックス 3"/>
          <p:cNvSpPr txBox="1"/>
          <p:nvPr/>
        </p:nvSpPr>
        <p:spPr>
          <a:xfrm>
            <a:off x="543782" y="1801504"/>
            <a:ext cx="8032968" cy="1292662"/>
          </a:xfrm>
          <a:prstGeom prst="rect">
            <a:avLst/>
          </a:prstGeom>
          <a:noFill/>
        </p:spPr>
        <p:txBody>
          <a:bodyPr wrap="none" rtlCol="0">
            <a:spAutoFit/>
          </a:bodyPr>
          <a:lstStyle/>
          <a:p>
            <a:r>
              <a:rPr kumimoji="1" lang="en-US" altLang="ja-JP" sz="2400" b="1" dirty="0">
                <a:hlinkClick r:id="rId2"/>
              </a:rPr>
              <a:t>https://sphero-edu.jp/athome/</a:t>
            </a:r>
            <a:endParaRPr kumimoji="1" lang="en-US" altLang="ja-JP" sz="2400" b="1" dirty="0"/>
          </a:p>
          <a:p>
            <a:r>
              <a:rPr kumimoji="1" lang="ja-JP" altLang="en-US" dirty="0"/>
              <a:t>描いた線でプログラミングから、</a:t>
            </a:r>
            <a:r>
              <a:rPr kumimoji="1" lang="en-US" altLang="ja-JP" dirty="0"/>
              <a:t>Scratch</a:t>
            </a:r>
            <a:r>
              <a:rPr kumimoji="1" lang="ja-JP" altLang="en-US" dirty="0"/>
              <a:t>風ブロックプログラミングで</a:t>
            </a:r>
            <a:endParaRPr kumimoji="1" lang="en-US" altLang="ja-JP" dirty="0"/>
          </a:p>
          <a:p>
            <a:r>
              <a:rPr kumimoji="1" lang="ja-JP" altLang="en-US" dirty="0"/>
              <a:t>正方形や三角形、ロボットに掛け算の答えを喋らせるプログラムなど参考に</a:t>
            </a:r>
            <a:endParaRPr kumimoji="1" lang="en-US" altLang="ja-JP" dirty="0"/>
          </a:p>
          <a:p>
            <a:r>
              <a:rPr kumimoji="1" lang="ja-JP" altLang="en-US" dirty="0"/>
              <a:t>なるプログラム</a:t>
            </a:r>
            <a:r>
              <a:rPr kumimoji="1" lang="ja-JP" altLang="en-US" dirty="0" smtClean="0"/>
              <a:t>を紹介</a:t>
            </a:r>
            <a:endParaRPr kumimoji="1" lang="en-US" altLang="ja-JP" dirty="0"/>
          </a:p>
        </p:txBody>
      </p:sp>
      <p:sp>
        <p:nvSpPr>
          <p:cNvPr id="5" name="テキスト ボックス 4"/>
          <p:cNvSpPr txBox="1"/>
          <p:nvPr/>
        </p:nvSpPr>
        <p:spPr>
          <a:xfrm>
            <a:off x="543782" y="3094166"/>
            <a:ext cx="8263801" cy="738664"/>
          </a:xfrm>
          <a:prstGeom prst="rect">
            <a:avLst/>
          </a:prstGeom>
          <a:noFill/>
        </p:spPr>
        <p:txBody>
          <a:bodyPr wrap="none" rtlCol="0">
            <a:spAutoFit/>
          </a:bodyPr>
          <a:lstStyle/>
          <a:p>
            <a:r>
              <a:rPr kumimoji="1" lang="en-US" altLang="ja-JP" sz="2400" b="1" dirty="0">
                <a:hlinkClick r:id="rId3"/>
              </a:rPr>
              <a:t>https://sphero-edu.jp/curriculum/manual/</a:t>
            </a:r>
            <a:endParaRPr kumimoji="1" lang="en-US" altLang="ja-JP" sz="2400" b="1" dirty="0"/>
          </a:p>
          <a:p>
            <a:r>
              <a:rPr kumimoji="1" lang="ja-JP" altLang="en-US" dirty="0"/>
              <a:t>教科での活用事例、指導案、ワークシート</a:t>
            </a:r>
            <a:r>
              <a:rPr kumimoji="1" lang="ja-JP" altLang="en-US" dirty="0" smtClean="0"/>
              <a:t>の紹介</a:t>
            </a:r>
            <a:r>
              <a:rPr kumimoji="1" lang="ja-JP" altLang="en-US" dirty="0"/>
              <a:t>。ダウンロード可能です。</a:t>
            </a:r>
            <a:endParaRPr kumimoji="1" lang="en-US" altLang="ja-JP" dirty="0"/>
          </a:p>
        </p:txBody>
      </p:sp>
      <p:pic>
        <p:nvPicPr>
          <p:cNvPr id="6" name="図 5"/>
          <p:cNvPicPr>
            <a:picLocks noChangeAspect="1"/>
          </p:cNvPicPr>
          <p:nvPr/>
        </p:nvPicPr>
        <p:blipFill>
          <a:blip r:embed="rId4"/>
          <a:stretch>
            <a:fillRect/>
          </a:stretch>
        </p:blipFill>
        <p:spPr>
          <a:xfrm>
            <a:off x="792856" y="4155232"/>
            <a:ext cx="1572156" cy="2207284"/>
          </a:xfrm>
          <a:prstGeom prst="rect">
            <a:avLst/>
          </a:prstGeom>
        </p:spPr>
      </p:pic>
      <p:sp>
        <p:nvSpPr>
          <p:cNvPr id="7" name="テキスト ボックス 6"/>
          <p:cNvSpPr txBox="1"/>
          <p:nvPr/>
        </p:nvSpPr>
        <p:spPr>
          <a:xfrm>
            <a:off x="2517412" y="4658709"/>
            <a:ext cx="5826488" cy="1200329"/>
          </a:xfrm>
          <a:prstGeom prst="rect">
            <a:avLst/>
          </a:prstGeom>
          <a:noFill/>
        </p:spPr>
        <p:txBody>
          <a:bodyPr wrap="square" rtlCol="0">
            <a:spAutoFit/>
          </a:bodyPr>
          <a:lstStyle/>
          <a:p>
            <a:r>
              <a:rPr kumimoji="1" lang="ja-JP" altLang="en-US" sz="2400" b="1" dirty="0" smtClean="0"/>
              <a:t>関連の書籍</a:t>
            </a:r>
            <a:endParaRPr kumimoji="1" lang="en-US" altLang="ja-JP" sz="2400" b="1" dirty="0" smtClean="0"/>
          </a:p>
          <a:p>
            <a:r>
              <a:rPr kumimoji="1" lang="ja-JP" altLang="en-US" sz="2400" b="1" dirty="0"/>
              <a:t>　</a:t>
            </a:r>
            <a:r>
              <a:rPr kumimoji="1" lang="ja-JP" altLang="en-US" sz="2400" b="1" dirty="0" smtClean="0"/>
              <a:t>「</a:t>
            </a:r>
            <a:r>
              <a:rPr kumimoji="1" lang="en-US" altLang="ja-JP" sz="2400" b="1" dirty="0" smtClean="0"/>
              <a:t>Sphero</a:t>
            </a:r>
            <a:r>
              <a:rPr kumimoji="1" lang="ja-JP" altLang="en-US" sz="2400" b="1" dirty="0" smtClean="0"/>
              <a:t> </a:t>
            </a:r>
            <a:r>
              <a:rPr kumimoji="1" lang="en-US" altLang="ja-JP" sz="2400" b="1" dirty="0"/>
              <a:t>Edu </a:t>
            </a:r>
            <a:r>
              <a:rPr kumimoji="1" lang="ja-JP" altLang="en-US" sz="2400" b="1" dirty="0"/>
              <a:t>完全</a:t>
            </a:r>
            <a:r>
              <a:rPr kumimoji="1" lang="ja-JP" altLang="en-US" sz="2400" b="1" dirty="0" smtClean="0"/>
              <a:t>ガイド」（</a:t>
            </a:r>
            <a:r>
              <a:rPr kumimoji="1" lang="ja-JP" altLang="en-US" sz="2400" b="1" dirty="0"/>
              <a:t>小学館）</a:t>
            </a:r>
            <a:endParaRPr kumimoji="1" lang="en-US" altLang="ja-JP" sz="2400" b="1" dirty="0"/>
          </a:p>
          <a:p>
            <a:endParaRPr kumimoji="1" lang="en-US" altLang="ja-JP" sz="2400" dirty="0"/>
          </a:p>
        </p:txBody>
      </p:sp>
    </p:spTree>
    <p:extLst>
      <p:ext uri="{BB962C8B-B14F-4D97-AF65-F5344CB8AC3E}">
        <p14:creationId xmlns:p14="http://schemas.microsoft.com/office/powerpoint/2010/main" val="225940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a:t>
            </a:fld>
            <a:endParaRPr kumimoji="1" lang="ja-JP" altLang="en-US"/>
          </a:p>
        </p:txBody>
      </p:sp>
      <p:sp>
        <p:nvSpPr>
          <p:cNvPr id="3" name="タイトル 1"/>
          <p:cNvSpPr txBox="1">
            <a:spLocks/>
          </p:cNvSpPr>
          <p:nvPr/>
        </p:nvSpPr>
        <p:spPr>
          <a:xfrm>
            <a:off x="-8663" y="378982"/>
            <a:ext cx="8446081" cy="687824"/>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a:t>
            </a:r>
            <a:r>
              <a:rPr lang="en-US" altLang="ja-JP" dirty="0">
                <a:latin typeface="ＭＳ ゴシック" panose="020B0609070205080204" pitchFamily="49" charset="-128"/>
                <a:ea typeface="ＭＳ ゴシック" panose="020B0609070205080204" pitchFamily="49" charset="-128"/>
              </a:rPr>
              <a:t> Sphero BOLT </a:t>
            </a:r>
            <a:r>
              <a:rPr lang="ja-JP" altLang="en-US" dirty="0">
                <a:latin typeface="ＭＳ ゴシック" panose="020B0609070205080204" pitchFamily="49" charset="-128"/>
                <a:ea typeface="ＭＳ ゴシック" panose="020B0609070205080204" pitchFamily="49" charset="-128"/>
              </a:rPr>
              <a:t>」でできること</a:t>
            </a:r>
          </a:p>
        </p:txBody>
      </p:sp>
      <p:sp>
        <p:nvSpPr>
          <p:cNvPr id="4" name="縦書きテキスト プレースホルダー 2"/>
          <p:cNvSpPr txBox="1">
            <a:spLocks/>
          </p:cNvSpPr>
          <p:nvPr/>
        </p:nvSpPr>
        <p:spPr>
          <a:xfrm>
            <a:off x="145472" y="2630930"/>
            <a:ext cx="8887693" cy="2249684"/>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t>１　描いた線を使ってプログラミング</a:t>
            </a:r>
            <a:endParaRPr lang="en-US" altLang="ja-JP" sz="3200" dirty="0"/>
          </a:p>
          <a:p>
            <a:pPr marL="0" indent="0">
              <a:buFont typeface="Arial" panose="020B0604020202020204" pitchFamily="34" charset="0"/>
              <a:buNone/>
            </a:pPr>
            <a:r>
              <a:rPr lang="ja-JP" altLang="en-US" sz="3200" dirty="0"/>
              <a:t>２　</a:t>
            </a:r>
            <a:r>
              <a:rPr lang="en-US" altLang="ja-JP" sz="3200" dirty="0"/>
              <a:t>Scratch</a:t>
            </a:r>
            <a:r>
              <a:rPr lang="ja-JP" altLang="en-US" sz="3200" dirty="0"/>
              <a:t>風ブロックを使ってプログラミング</a:t>
            </a:r>
            <a:endParaRPr lang="en-US" altLang="ja-JP" sz="3200" dirty="0"/>
          </a:p>
          <a:p>
            <a:pPr marL="0" indent="0">
              <a:buFont typeface="Arial" panose="020B0604020202020204" pitchFamily="34" charset="0"/>
              <a:buNone/>
            </a:pPr>
            <a:r>
              <a:rPr lang="ja-JP" altLang="en-US" sz="3200" dirty="0"/>
              <a:t>３　</a:t>
            </a:r>
            <a:r>
              <a:rPr lang="en-US" altLang="ja-JP" sz="3200" dirty="0" err="1"/>
              <a:t>JavasScript</a:t>
            </a:r>
            <a:r>
              <a:rPr lang="ja-JP" altLang="en-US" sz="3200" dirty="0"/>
              <a:t>テキストの編集でプログラミング</a:t>
            </a:r>
            <a:endParaRPr lang="en-US" altLang="ja-JP" sz="3200" dirty="0"/>
          </a:p>
        </p:txBody>
      </p:sp>
      <p:sp>
        <p:nvSpPr>
          <p:cNvPr id="5" name="縦書きテキスト プレースホルダー 2"/>
          <p:cNvSpPr txBox="1">
            <a:spLocks/>
          </p:cNvSpPr>
          <p:nvPr/>
        </p:nvSpPr>
        <p:spPr>
          <a:xfrm>
            <a:off x="187036" y="1076228"/>
            <a:ext cx="8700655" cy="138010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t>　</a:t>
            </a:r>
            <a:r>
              <a:rPr lang="ja-JP" altLang="en-US" sz="3200" dirty="0"/>
              <a:t> 無料のアプリに対応している。アプリ内でプログラミングしたりや操縦したりして遊ぶことができる。 </a:t>
            </a:r>
            <a:r>
              <a:rPr lang="ja-JP" altLang="en-US" sz="2000" dirty="0"/>
              <a:t>（</a:t>
            </a:r>
            <a:r>
              <a:rPr lang="en-US" altLang="ja-JP" sz="2000" dirty="0"/>
              <a:t> https://sphero-edu.jp/teaching/bolt/ </a:t>
            </a:r>
            <a:r>
              <a:rPr lang="ja-JP" altLang="en-US" sz="2000" dirty="0"/>
              <a:t>）</a:t>
            </a:r>
            <a:endParaRPr lang="ja-JP" altLang="en-US" dirty="0"/>
          </a:p>
        </p:txBody>
      </p:sp>
      <p:sp>
        <p:nvSpPr>
          <p:cNvPr id="6" name="縦書きテキスト プレースホルダー 2"/>
          <p:cNvSpPr txBox="1">
            <a:spLocks/>
          </p:cNvSpPr>
          <p:nvPr/>
        </p:nvSpPr>
        <p:spPr>
          <a:xfrm>
            <a:off x="0" y="5145295"/>
            <a:ext cx="9074729" cy="881861"/>
          </a:xfrm>
          <a:prstGeom prst="rect">
            <a:avLst/>
          </a:prstGeom>
        </p:spPr>
        <p:txBody>
          <a:bodyPr vert="horz" lIns="91440" tIns="36000" rIns="91440" bIns="3600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　</a:t>
            </a:r>
            <a:r>
              <a:rPr lang="en-US" altLang="ja-JP" dirty="0"/>
              <a:t>※</a:t>
            </a:r>
            <a:r>
              <a:rPr lang="ja-JP" altLang="en-US" dirty="0"/>
              <a:t>　いずれもアプリ「</a:t>
            </a:r>
            <a:r>
              <a:rPr lang="en-US" altLang="ja-JP" dirty="0"/>
              <a:t>Sphero</a:t>
            </a:r>
            <a:r>
              <a:rPr lang="ja-JP" altLang="en-US" dirty="0"/>
              <a:t>　</a:t>
            </a:r>
            <a:r>
              <a:rPr lang="en-US" altLang="ja-JP" dirty="0"/>
              <a:t>Edu</a:t>
            </a:r>
            <a:r>
              <a:rPr lang="ja-JP" altLang="en-US" dirty="0"/>
              <a:t>」が必要</a:t>
            </a:r>
            <a:endParaRPr lang="en-US" altLang="ja-JP" dirty="0"/>
          </a:p>
          <a:p>
            <a:pPr marL="0" indent="0">
              <a:buFont typeface="Arial" panose="020B0604020202020204" pitchFamily="34" charset="0"/>
              <a:buNone/>
            </a:pPr>
            <a:r>
              <a:rPr lang="ja-JP" altLang="en-US" dirty="0"/>
              <a:t>　　（</a:t>
            </a:r>
            <a:r>
              <a:rPr lang="en-US" altLang="ja-JP" dirty="0"/>
              <a:t>Windows10</a:t>
            </a:r>
            <a:r>
              <a:rPr lang="ja-JP" altLang="en-US" dirty="0" err="1"/>
              <a:t>，</a:t>
            </a:r>
            <a:r>
              <a:rPr lang="en-US" altLang="ja-JP" dirty="0"/>
              <a:t>Android</a:t>
            </a:r>
            <a:r>
              <a:rPr lang="ja-JP" altLang="en-US" dirty="0" err="1"/>
              <a:t>，</a:t>
            </a:r>
            <a:r>
              <a:rPr lang="en-US" altLang="ja-JP" dirty="0"/>
              <a:t>iOS</a:t>
            </a:r>
            <a:r>
              <a:rPr lang="ja-JP" altLang="en-US" dirty="0"/>
              <a:t>対応，無料）　</a:t>
            </a:r>
            <a:endParaRPr lang="en-US" altLang="ja-JP" dirty="0"/>
          </a:p>
        </p:txBody>
      </p:sp>
    </p:spTree>
    <p:extLst>
      <p:ext uri="{BB962C8B-B14F-4D97-AF65-F5344CB8AC3E}">
        <p14:creationId xmlns:p14="http://schemas.microsoft.com/office/powerpoint/2010/main" val="314197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4</a:t>
            </a:fld>
            <a:endParaRPr kumimoji="1" lang="ja-JP" altLang="en-US"/>
          </a:p>
        </p:txBody>
      </p:sp>
      <p:sp>
        <p:nvSpPr>
          <p:cNvPr id="3" name="タイトル 1"/>
          <p:cNvSpPr txBox="1">
            <a:spLocks/>
          </p:cNvSpPr>
          <p:nvPr/>
        </p:nvSpPr>
        <p:spPr>
          <a:xfrm>
            <a:off x="-8663" y="378982"/>
            <a:ext cx="9083392" cy="687824"/>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a:t>
            </a:r>
            <a:r>
              <a:rPr lang="en-US" altLang="ja-JP" dirty="0">
                <a:latin typeface="ＭＳ ゴシック" panose="020B0609070205080204" pitchFamily="49" charset="-128"/>
                <a:ea typeface="ＭＳ ゴシック" panose="020B0609070205080204" pitchFamily="49" charset="-128"/>
              </a:rPr>
              <a:t> Sphero BOLT </a:t>
            </a:r>
            <a:r>
              <a:rPr lang="ja-JP" altLang="en-US" dirty="0">
                <a:latin typeface="ＭＳ ゴシック" panose="020B0609070205080204" pitchFamily="49" charset="-128"/>
                <a:ea typeface="ＭＳ ゴシック" panose="020B0609070205080204" pitchFamily="49" charset="-128"/>
              </a:rPr>
              <a:t>」のセンサー等</a:t>
            </a:r>
          </a:p>
        </p:txBody>
      </p:sp>
      <p:sp>
        <p:nvSpPr>
          <p:cNvPr id="4" name="縦書きテキスト プレースホルダー 2"/>
          <p:cNvSpPr txBox="1">
            <a:spLocks/>
          </p:cNvSpPr>
          <p:nvPr/>
        </p:nvSpPr>
        <p:spPr>
          <a:xfrm>
            <a:off x="182705" y="2783354"/>
            <a:ext cx="8700655" cy="2249684"/>
          </a:xfrm>
          <a:prstGeom prst="rect">
            <a:avLst/>
          </a:prstGeom>
          <a:gradFill flip="none" rotWithShape="1">
            <a:gsLst>
              <a:gs pos="0">
                <a:schemeClr val="accent4">
                  <a:lumMod val="40000"/>
                  <a:lumOff val="60000"/>
                </a:schemeClr>
              </a:gs>
              <a:gs pos="50000">
                <a:srgbClr val="FFFF66"/>
              </a:gs>
              <a:gs pos="100000">
                <a:schemeClr val="accent4">
                  <a:lumMod val="40000"/>
                  <a:lumOff val="60000"/>
                </a:schemeClr>
              </a:gs>
            </a:gsLst>
            <a:lin ang="13500000" scaled="1"/>
            <a:tileRect/>
          </a:gradFill>
          <a:ln>
            <a:solidFill>
              <a:srgbClr val="0070C0"/>
            </a:solidFill>
          </a:ln>
          <a:effectLst>
            <a:glow rad="228600">
              <a:schemeClr val="accent4">
                <a:satMod val="175000"/>
                <a:alpha val="40000"/>
              </a:schemeClr>
            </a:glow>
          </a:effectLst>
        </p:spPr>
        <p:txBody>
          <a:bodyPr vert="horz" tIns="252000" bIns="144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200" dirty="0"/>
              <a:t>１　ジャイロスコープ</a:t>
            </a:r>
            <a:endParaRPr lang="en-US" altLang="ja-JP" sz="3200" dirty="0"/>
          </a:p>
          <a:p>
            <a:pPr marL="0" indent="0">
              <a:buNone/>
            </a:pPr>
            <a:r>
              <a:rPr lang="ja-JP" altLang="en-US" sz="3200" dirty="0"/>
              <a:t>２　加速度計</a:t>
            </a:r>
            <a:endParaRPr lang="en-US" altLang="ja-JP" sz="3200" dirty="0"/>
          </a:p>
          <a:p>
            <a:pPr marL="0" indent="0">
              <a:buNone/>
            </a:pPr>
            <a:r>
              <a:rPr lang="ja-JP" altLang="en-US" sz="3200" dirty="0"/>
              <a:t>３　</a:t>
            </a:r>
            <a:r>
              <a:rPr lang="en-US" altLang="ja-JP" sz="3200" dirty="0"/>
              <a:t>BOLT</a:t>
            </a:r>
            <a:r>
              <a:rPr lang="ja-JP" altLang="en-US" sz="3200" dirty="0"/>
              <a:t>同士の赤外線通信</a:t>
            </a:r>
            <a:endParaRPr lang="en-US" altLang="ja-JP" sz="3200" dirty="0"/>
          </a:p>
        </p:txBody>
      </p:sp>
      <p:sp>
        <p:nvSpPr>
          <p:cNvPr id="5" name="縦書きテキスト プレースホルダー 2"/>
          <p:cNvSpPr txBox="1">
            <a:spLocks/>
          </p:cNvSpPr>
          <p:nvPr/>
        </p:nvSpPr>
        <p:spPr>
          <a:xfrm>
            <a:off x="396428" y="1323517"/>
            <a:ext cx="7886700" cy="9238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t>　</a:t>
            </a:r>
            <a:r>
              <a:rPr lang="ja-JP" altLang="en-US" sz="3200" dirty="0"/>
              <a:t> 次のようなセンサー等を搭載している。 </a:t>
            </a:r>
            <a:r>
              <a:rPr lang="ja-JP" altLang="en-US" sz="2000" dirty="0"/>
              <a:t>（</a:t>
            </a:r>
            <a:r>
              <a:rPr lang="en-US" altLang="ja-JP" sz="2000" dirty="0"/>
              <a:t> https://sphero-edu.jp/teaching/bolt/ </a:t>
            </a:r>
            <a:r>
              <a:rPr lang="ja-JP" altLang="en-US" sz="2000" dirty="0"/>
              <a:t>）</a:t>
            </a:r>
            <a:endParaRPr lang="ja-JP" altLang="en-US" dirty="0"/>
          </a:p>
        </p:txBody>
      </p:sp>
    </p:spTree>
    <p:extLst>
      <p:ext uri="{BB962C8B-B14F-4D97-AF65-F5344CB8AC3E}">
        <p14:creationId xmlns:p14="http://schemas.microsoft.com/office/powerpoint/2010/main" val="269302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5</a:t>
            </a:fld>
            <a:endParaRPr kumimoji="1" lang="ja-JP" altLang="en-US"/>
          </a:p>
        </p:txBody>
      </p:sp>
      <p:sp>
        <p:nvSpPr>
          <p:cNvPr id="3" name="タイトル 1"/>
          <p:cNvSpPr txBox="1">
            <a:spLocks/>
          </p:cNvSpPr>
          <p:nvPr/>
        </p:nvSpPr>
        <p:spPr>
          <a:xfrm>
            <a:off x="0" y="471042"/>
            <a:ext cx="9143999" cy="80878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a:t>
            </a:r>
            <a:r>
              <a:rPr lang="ja-JP" altLang="en-US" dirty="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描いた線</a:t>
            </a:r>
            <a:r>
              <a:rPr lang="ja-JP" altLang="en-US" sz="4000" dirty="0">
                <a:solidFill>
                  <a:schemeClr val="accent5"/>
                </a:solidFill>
                <a:latin typeface="ＭＳ ゴシック" panose="020B0609070205080204" pitchFamily="49" charset="-128"/>
                <a:ea typeface="ＭＳ ゴシック" panose="020B0609070205080204" pitchFamily="49" charset="-128"/>
              </a:rPr>
              <a:t>を使ってプログラミング</a:t>
            </a:r>
            <a:r>
              <a:rPr lang="ja-JP" altLang="en-US" dirty="0">
                <a:latin typeface="ＭＳ ゴシック" panose="020B0609070205080204" pitchFamily="49" charset="-128"/>
                <a:ea typeface="ＭＳ ゴシック" panose="020B0609070205080204" pitchFamily="49" charset="-128"/>
              </a:rPr>
              <a:t>」</a:t>
            </a:r>
          </a:p>
        </p:txBody>
      </p:sp>
      <p:sp>
        <p:nvSpPr>
          <p:cNvPr id="4" name="縦書きテキスト プレースホルダー 2"/>
          <p:cNvSpPr txBox="1">
            <a:spLocks/>
          </p:cNvSpPr>
          <p:nvPr/>
        </p:nvSpPr>
        <p:spPr>
          <a:xfrm>
            <a:off x="188675" y="5113520"/>
            <a:ext cx="4957121" cy="695177"/>
          </a:xfrm>
          <a:prstGeom prst="rect">
            <a:avLst/>
          </a:prstGeom>
          <a:solidFill>
            <a:schemeClr val="accent1">
              <a:lumMod val="20000"/>
              <a:lumOff val="80000"/>
            </a:schemeClr>
          </a:soli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t>色の変更画面を呼び出す。</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110" y="1148689"/>
            <a:ext cx="1311467" cy="1955386"/>
          </a:xfrm>
          <a:prstGeom prst="rect">
            <a:avLst/>
          </a:prstGeom>
        </p:spPr>
      </p:pic>
      <p:pic>
        <p:nvPicPr>
          <p:cNvPr id="6" name="図 15">
            <a:extLst>
              <a:ext uri="{FF2B5EF4-FFF2-40B4-BE49-F238E27FC236}">
                <a16:creationId xmlns:a16="http://schemas.microsoft.com/office/drawing/2014/main" id="{F757CE50-6C46-45F3-9634-35C4CE4D23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10"/>
          <a:stretch/>
        </p:blipFill>
        <p:spPr>
          <a:xfrm>
            <a:off x="1991069" y="1191340"/>
            <a:ext cx="4076706" cy="3005959"/>
          </a:xfrm>
          <a:prstGeom prst="rect">
            <a:avLst/>
          </a:prstGeom>
          <a:ln>
            <a:solidFill>
              <a:schemeClr val="tx1"/>
            </a:solidFill>
          </a:ln>
        </p:spPr>
      </p:pic>
      <p:sp>
        <p:nvSpPr>
          <p:cNvPr id="5" name="四角形: 角を丸くする 4">
            <a:extLst>
              <a:ext uri="{FF2B5EF4-FFF2-40B4-BE49-F238E27FC236}">
                <a16:creationId xmlns:a16="http://schemas.microsoft.com/office/drawing/2014/main" id="{4B4B1170-75FA-463E-BAB0-B7C9F186DA13}"/>
              </a:ext>
            </a:extLst>
          </p:cNvPr>
          <p:cNvSpPr/>
          <p:nvPr/>
        </p:nvSpPr>
        <p:spPr>
          <a:xfrm>
            <a:off x="1966115" y="3960729"/>
            <a:ext cx="336331" cy="236570"/>
          </a:xfrm>
          <a:prstGeom prst="roundRect">
            <a:avLst>
              <a:gd name="adj" fmla="val 1929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71D71275-C23B-4ED9-BEC1-2EC565ACE5A6}"/>
              </a:ext>
            </a:extLst>
          </p:cNvPr>
          <p:cNvCxnSpPr>
            <a:cxnSpLocks/>
            <a:stCxn id="5" idx="2"/>
            <a:endCxn id="4" idx="0"/>
          </p:cNvCxnSpPr>
          <p:nvPr/>
        </p:nvCxnSpPr>
        <p:spPr>
          <a:xfrm>
            <a:off x="2134281" y="4197299"/>
            <a:ext cx="532955" cy="91622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縦書きテキスト プレースホルダー 2">
            <a:extLst>
              <a:ext uri="{FF2B5EF4-FFF2-40B4-BE49-F238E27FC236}">
                <a16:creationId xmlns:a16="http://schemas.microsoft.com/office/drawing/2014/main" id="{F7C6AD31-7731-4B16-9B93-F6B42B1C7DF3}"/>
              </a:ext>
            </a:extLst>
          </p:cNvPr>
          <p:cNvSpPr txBox="1">
            <a:spLocks/>
          </p:cNvSpPr>
          <p:nvPr/>
        </p:nvSpPr>
        <p:spPr>
          <a:xfrm>
            <a:off x="5770690" y="4301995"/>
            <a:ext cx="3184635" cy="1651619"/>
          </a:xfrm>
          <a:prstGeom prst="rect">
            <a:avLst/>
          </a:prstGeom>
          <a:solidFill>
            <a:schemeClr val="accent1">
              <a:lumMod val="20000"/>
              <a:lumOff val="80000"/>
            </a:schemeClr>
          </a:soli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ja-JP" altLang="en-US" sz="3200" dirty="0"/>
              <a:t>自由に描画し，その線のとおりに本体が動く。</a:t>
            </a:r>
          </a:p>
        </p:txBody>
      </p:sp>
      <p:sp>
        <p:nvSpPr>
          <p:cNvPr id="13" name="四角形: 角を丸くする 12">
            <a:extLst>
              <a:ext uri="{FF2B5EF4-FFF2-40B4-BE49-F238E27FC236}">
                <a16:creationId xmlns:a16="http://schemas.microsoft.com/office/drawing/2014/main" id="{AED150F3-A7AA-4D36-B219-579F3FBBAED3}"/>
              </a:ext>
            </a:extLst>
          </p:cNvPr>
          <p:cNvSpPr/>
          <p:nvPr/>
        </p:nvSpPr>
        <p:spPr>
          <a:xfrm>
            <a:off x="2134280" y="1509133"/>
            <a:ext cx="3773214" cy="2333311"/>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BDD9F7AF-2076-4D0F-8381-6A90E4C91107}"/>
              </a:ext>
            </a:extLst>
          </p:cNvPr>
          <p:cNvCxnSpPr>
            <a:cxnSpLocks/>
            <a:stCxn id="13" idx="2"/>
            <a:endCxn id="12" idx="1"/>
          </p:cNvCxnSpPr>
          <p:nvPr/>
        </p:nvCxnSpPr>
        <p:spPr>
          <a:xfrm>
            <a:off x="4020887" y="3842444"/>
            <a:ext cx="1749803" cy="128536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図 5">
            <a:extLst>
              <a:ext uri="{FF2B5EF4-FFF2-40B4-BE49-F238E27FC236}">
                <a16:creationId xmlns:a16="http://schemas.microsoft.com/office/drawing/2014/main" id="{205FBDBC-202A-45FA-B684-64E0E48FF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172" r="70975" b="14565"/>
          <a:stretch/>
        </p:blipFill>
        <p:spPr>
          <a:xfrm>
            <a:off x="238567" y="2655420"/>
            <a:ext cx="1509490" cy="1999989"/>
          </a:xfrm>
          <a:prstGeom prst="rect">
            <a:avLst/>
          </a:prstGeom>
          <a:ln>
            <a:solidFill>
              <a:schemeClr val="tx1"/>
            </a:solidFill>
          </a:ln>
        </p:spPr>
      </p:pic>
      <p:cxnSp>
        <p:nvCxnSpPr>
          <p:cNvPr id="20" name="直線矢印コネクタ 19">
            <a:extLst>
              <a:ext uri="{FF2B5EF4-FFF2-40B4-BE49-F238E27FC236}">
                <a16:creationId xmlns:a16="http://schemas.microsoft.com/office/drawing/2014/main" id="{1527759A-E290-461C-B365-E338DB31C43A}"/>
              </a:ext>
            </a:extLst>
          </p:cNvPr>
          <p:cNvCxnSpPr>
            <a:stCxn id="4" idx="0"/>
            <a:endCxn id="15" idx="2"/>
          </p:cNvCxnSpPr>
          <p:nvPr/>
        </p:nvCxnSpPr>
        <p:spPr>
          <a:xfrm flipH="1" flipV="1">
            <a:off x="993312" y="4655409"/>
            <a:ext cx="1673924" cy="4581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749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6</a:t>
            </a:fld>
            <a:endParaRPr kumimoji="1" lang="ja-JP" altLang="en-US"/>
          </a:p>
        </p:txBody>
      </p:sp>
      <p:sp>
        <p:nvSpPr>
          <p:cNvPr id="3" name="タイトル 1"/>
          <p:cNvSpPr txBox="1">
            <a:spLocks/>
          </p:cNvSpPr>
          <p:nvPr/>
        </p:nvSpPr>
        <p:spPr>
          <a:xfrm>
            <a:off x="124691" y="471042"/>
            <a:ext cx="8908473" cy="151014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a:t>
            </a:r>
            <a:r>
              <a:rPr lang="en-US" altLang="ja-JP" dirty="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Scratch</a:t>
            </a:r>
            <a:r>
              <a:rPr lang="ja-JP" altLang="en-US" dirty="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風ブロック</a:t>
            </a:r>
            <a:r>
              <a:rPr lang="ja-JP" altLang="en-US" sz="4000" dirty="0">
                <a:solidFill>
                  <a:schemeClr val="accent5"/>
                </a:solidFill>
                <a:latin typeface="ＭＳ ゴシック" panose="020B0609070205080204" pitchFamily="49" charset="-128"/>
                <a:ea typeface="ＭＳ ゴシック" panose="020B0609070205080204" pitchFamily="49" charset="-128"/>
              </a:rPr>
              <a:t>を使って</a:t>
            </a:r>
            <a:endParaRPr lang="en-US" altLang="ja-JP" sz="4000" dirty="0">
              <a:solidFill>
                <a:schemeClr val="accent5"/>
              </a:solidFill>
              <a:latin typeface="ＭＳ ゴシック" panose="020B0609070205080204" pitchFamily="49" charset="-128"/>
              <a:ea typeface="ＭＳ ゴシック" panose="020B0609070205080204" pitchFamily="49" charset="-128"/>
            </a:endParaRPr>
          </a:p>
          <a:p>
            <a:r>
              <a:rPr lang="ja-JP" altLang="en-US" sz="4000" dirty="0">
                <a:solidFill>
                  <a:schemeClr val="accent5"/>
                </a:solidFill>
                <a:latin typeface="ＭＳ ゴシック" panose="020B0609070205080204" pitchFamily="49" charset="-128"/>
                <a:ea typeface="ＭＳ ゴシック" panose="020B0609070205080204" pitchFamily="49" charset="-128"/>
              </a:rPr>
              <a:t>　　　　　　　　　プログラミング</a:t>
            </a:r>
            <a:r>
              <a:rPr lang="ja-JP" altLang="en-US" dirty="0">
                <a:latin typeface="ＭＳ ゴシック" panose="020B0609070205080204" pitchFamily="49" charset="-128"/>
                <a:ea typeface="ＭＳ ゴシック" panose="020B0609070205080204" pitchFamily="49" charset="-128"/>
              </a:rPr>
              <a:t>」</a:t>
            </a: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842" y="1776248"/>
            <a:ext cx="1311467" cy="1955386"/>
          </a:xfrm>
          <a:prstGeom prst="rect">
            <a:avLst/>
          </a:prstGeom>
        </p:spPr>
      </p:pic>
      <p:pic>
        <p:nvPicPr>
          <p:cNvPr id="6" name="図 21">
            <a:extLst>
              <a:ext uri="{FF2B5EF4-FFF2-40B4-BE49-F238E27FC236}">
                <a16:creationId xmlns:a16="http://schemas.microsoft.com/office/drawing/2014/main" id="{B0F84AE8-3C30-4D59-B280-563E5940B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41"/>
          <a:stretch/>
        </p:blipFill>
        <p:spPr>
          <a:xfrm>
            <a:off x="519493" y="1776248"/>
            <a:ext cx="5200650" cy="3829580"/>
          </a:xfrm>
          <a:prstGeom prst="rect">
            <a:avLst/>
          </a:prstGeom>
          <a:ln>
            <a:solidFill>
              <a:schemeClr val="tx1"/>
            </a:solidFill>
          </a:ln>
        </p:spPr>
      </p:pic>
      <p:sp>
        <p:nvSpPr>
          <p:cNvPr id="7" name="縦書きテキスト プレースホルダー 2">
            <a:extLst>
              <a:ext uri="{FF2B5EF4-FFF2-40B4-BE49-F238E27FC236}">
                <a16:creationId xmlns:a16="http://schemas.microsoft.com/office/drawing/2014/main" id="{9F1C4690-4713-4095-9C6C-1A5F6A4E0F47}"/>
              </a:ext>
            </a:extLst>
          </p:cNvPr>
          <p:cNvSpPr txBox="1">
            <a:spLocks/>
          </p:cNvSpPr>
          <p:nvPr/>
        </p:nvSpPr>
        <p:spPr>
          <a:xfrm>
            <a:off x="519493" y="5701763"/>
            <a:ext cx="5702631" cy="695177"/>
          </a:xfrm>
          <a:prstGeom prst="rect">
            <a:avLst/>
          </a:prstGeom>
          <a:solidFill>
            <a:schemeClr val="accent1">
              <a:lumMod val="20000"/>
              <a:lumOff val="80000"/>
            </a:schemeClr>
          </a:soli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dirty="0"/>
              <a:t>使用するブロックを呼び出す。</a:t>
            </a:r>
          </a:p>
        </p:txBody>
      </p:sp>
      <p:sp>
        <p:nvSpPr>
          <p:cNvPr id="9" name="四角形: 角を丸くする 8">
            <a:extLst>
              <a:ext uri="{FF2B5EF4-FFF2-40B4-BE49-F238E27FC236}">
                <a16:creationId xmlns:a16="http://schemas.microsoft.com/office/drawing/2014/main" id="{34E50CB5-7C9B-4F8D-BA73-21F59E26B41E}"/>
              </a:ext>
            </a:extLst>
          </p:cNvPr>
          <p:cNvSpPr/>
          <p:nvPr/>
        </p:nvSpPr>
        <p:spPr>
          <a:xfrm>
            <a:off x="519493" y="4813890"/>
            <a:ext cx="5200650" cy="704041"/>
          </a:xfrm>
          <a:prstGeom prst="roundRect">
            <a:avLst>
              <a:gd name="adj" fmla="val 1929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3B72023C-A463-4BC9-AD8D-D942D55E987E}"/>
              </a:ext>
            </a:extLst>
          </p:cNvPr>
          <p:cNvCxnSpPr>
            <a:cxnSpLocks/>
            <a:stCxn id="9" idx="2"/>
            <a:endCxn id="7" idx="0"/>
          </p:cNvCxnSpPr>
          <p:nvPr/>
        </p:nvCxnSpPr>
        <p:spPr>
          <a:xfrm>
            <a:off x="3119818" y="5517931"/>
            <a:ext cx="250991" cy="1838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縦書きテキスト プレースホルダー 2">
            <a:extLst>
              <a:ext uri="{FF2B5EF4-FFF2-40B4-BE49-F238E27FC236}">
                <a16:creationId xmlns:a16="http://schemas.microsoft.com/office/drawing/2014/main" id="{55849B45-A6A7-49C1-98F3-2FDE122AF940}"/>
              </a:ext>
            </a:extLst>
          </p:cNvPr>
          <p:cNvSpPr txBox="1">
            <a:spLocks/>
          </p:cNvSpPr>
          <p:nvPr/>
        </p:nvSpPr>
        <p:spPr>
          <a:xfrm>
            <a:off x="5990896" y="3318566"/>
            <a:ext cx="2913881" cy="1558248"/>
          </a:xfrm>
          <a:prstGeom prst="rect">
            <a:avLst/>
          </a:prstGeom>
          <a:solidFill>
            <a:schemeClr val="accent1">
              <a:lumMod val="20000"/>
              <a:lumOff val="80000"/>
            </a:schemeClr>
          </a:soli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Font typeface="Arial" panose="020B0604020202020204" pitchFamily="34" charset="0"/>
              <a:buNone/>
            </a:pPr>
            <a:r>
              <a:rPr lang="ja-JP" altLang="en-US" sz="3200" dirty="0"/>
              <a:t>ブロックを並べてプログラミングする。</a:t>
            </a:r>
          </a:p>
        </p:txBody>
      </p:sp>
      <p:sp>
        <p:nvSpPr>
          <p:cNvPr id="19" name="四角形: 角を丸くする 18">
            <a:extLst>
              <a:ext uri="{FF2B5EF4-FFF2-40B4-BE49-F238E27FC236}">
                <a16:creationId xmlns:a16="http://schemas.microsoft.com/office/drawing/2014/main" id="{F18A39D2-831F-4052-8271-B14F759A408C}"/>
              </a:ext>
            </a:extLst>
          </p:cNvPr>
          <p:cNvSpPr/>
          <p:nvPr/>
        </p:nvSpPr>
        <p:spPr>
          <a:xfrm>
            <a:off x="519493" y="2044110"/>
            <a:ext cx="5060066" cy="2548911"/>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F0244A10-14AB-43A9-BEFE-DB13EECE278C}"/>
              </a:ext>
            </a:extLst>
          </p:cNvPr>
          <p:cNvCxnSpPr>
            <a:cxnSpLocks/>
            <a:stCxn id="19" idx="3"/>
            <a:endCxn id="18" idx="1"/>
          </p:cNvCxnSpPr>
          <p:nvPr/>
        </p:nvCxnSpPr>
        <p:spPr>
          <a:xfrm>
            <a:off x="5579559" y="3318566"/>
            <a:ext cx="411337" cy="77912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71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7</a:t>
            </a:fld>
            <a:endParaRPr kumimoji="1" lang="ja-JP" altLang="en-US"/>
          </a:p>
        </p:txBody>
      </p:sp>
      <p:sp>
        <p:nvSpPr>
          <p:cNvPr id="3" name="タイトル 1"/>
          <p:cNvSpPr txBox="1">
            <a:spLocks/>
          </p:cNvSpPr>
          <p:nvPr/>
        </p:nvSpPr>
        <p:spPr>
          <a:xfrm>
            <a:off x="-152400" y="479569"/>
            <a:ext cx="9448800" cy="151014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「描いた線を使って</a:t>
            </a:r>
            <a:r>
              <a:rPr lang="ja-JP" altLang="en-US" sz="4000" dirty="0">
                <a:latin typeface="ＭＳ ゴシック" panose="020B0609070205080204" pitchFamily="49" charset="-128"/>
                <a:ea typeface="ＭＳ ゴシック" panose="020B0609070205080204" pitchFamily="49" charset="-128"/>
              </a:rPr>
              <a:t>プログラミング</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algn="r"/>
            <a:r>
              <a:rPr lang="ja-JP" altLang="en-US" dirty="0">
                <a:latin typeface="ＭＳ ゴシック" panose="020B0609070205080204" pitchFamily="49" charset="-128"/>
                <a:ea typeface="ＭＳ ゴシック" panose="020B0609070205080204" pitchFamily="49" charset="-128"/>
              </a:rPr>
              <a:t>　に</a:t>
            </a:r>
            <a:r>
              <a:rPr lang="ja-JP" altLang="en-US" dirty="0">
                <a:solidFill>
                  <a:srgbClr val="FF0000"/>
                </a:solidFill>
                <a:latin typeface="ＭＳ ゴシック" panose="020B0609070205080204" pitchFamily="49" charset="-128"/>
                <a:ea typeface="ＭＳ ゴシック" panose="020B0609070205080204" pitchFamily="49" charset="-128"/>
              </a:rPr>
              <a:t>チャレンジ</a:t>
            </a:r>
            <a:r>
              <a:rPr lang="ja-JP" altLang="en-US" dirty="0">
                <a:latin typeface="ＭＳ ゴシック" panose="020B0609070205080204" pitchFamily="49" charset="-128"/>
                <a:ea typeface="ＭＳ ゴシック" panose="020B0609070205080204" pitchFamily="49" charset="-128"/>
              </a:rPr>
              <a:t>！</a:t>
            </a:r>
          </a:p>
        </p:txBody>
      </p:sp>
      <p:sp>
        <p:nvSpPr>
          <p:cNvPr id="4" name="縦書きテキスト プレースホルダー 2"/>
          <p:cNvSpPr txBox="1">
            <a:spLocks/>
          </p:cNvSpPr>
          <p:nvPr/>
        </p:nvSpPr>
        <p:spPr>
          <a:xfrm>
            <a:off x="3493614" y="2843351"/>
            <a:ext cx="5573267" cy="31822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3200" dirty="0"/>
              <a:t>１　プログラミングするための無料アプリ「</a:t>
            </a:r>
            <a:r>
              <a:rPr lang="en-US" altLang="ja-JP" sz="3200" dirty="0"/>
              <a:t>Sphero</a:t>
            </a:r>
            <a:r>
              <a:rPr lang="ja-JP" altLang="en-US" sz="3200" dirty="0"/>
              <a:t>　</a:t>
            </a:r>
            <a:r>
              <a:rPr lang="en-US" altLang="ja-JP" sz="3200" dirty="0"/>
              <a:t>Edu</a:t>
            </a:r>
            <a:r>
              <a:rPr lang="ja-JP" altLang="en-US" sz="3200" dirty="0"/>
              <a:t>」をインストール。</a:t>
            </a:r>
            <a:endParaRPr lang="en-US" altLang="ja-JP" sz="3200" dirty="0"/>
          </a:p>
          <a:p>
            <a:pPr marL="452438" indent="-452438" algn="just">
              <a:buNone/>
            </a:pPr>
            <a:r>
              <a:rPr lang="ja-JP" altLang="en-US" sz="3200" dirty="0"/>
              <a:t>２　「サインアップ」では「ゲストのまま続ける」ですぐにロボットを試せる。</a:t>
            </a:r>
            <a:endParaRPr lang="en-US" altLang="ja-JP" sz="3200"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697" y="4683779"/>
            <a:ext cx="1160439" cy="1521887"/>
          </a:xfrm>
          <a:prstGeom prst="rect">
            <a:avLst/>
          </a:prstGeom>
        </p:spPr>
      </p:pic>
      <p:pic>
        <p:nvPicPr>
          <p:cNvPr id="7" name="図 3">
            <a:extLst>
              <a:ext uri="{FF2B5EF4-FFF2-40B4-BE49-F238E27FC236}">
                <a16:creationId xmlns:a16="http://schemas.microsoft.com/office/drawing/2014/main" id="{A40480CE-9153-4933-BD5B-BECA5B043D16}"/>
              </a:ext>
            </a:extLst>
          </p:cNvPr>
          <p:cNvPicPr>
            <a:picLocks noChangeAspect="1"/>
          </p:cNvPicPr>
          <p:nvPr/>
        </p:nvPicPr>
        <p:blipFill rotWithShape="1">
          <a:blip r:embed="rId4">
            <a:extLst>
              <a:ext uri="{28A0092B-C50C-407E-A947-70E740481C1C}">
                <a14:useLocalDpi xmlns:a14="http://schemas.microsoft.com/office/drawing/2010/main" val="0"/>
              </a:ext>
            </a:extLst>
          </a:blip>
          <a:srcRect l="7230" t="24670" r="83299" b="61121"/>
          <a:stretch/>
        </p:blipFill>
        <p:spPr>
          <a:xfrm>
            <a:off x="396428" y="3086440"/>
            <a:ext cx="1725290" cy="1941874"/>
          </a:xfrm>
          <a:prstGeom prst="rect">
            <a:avLst/>
          </a:prstGeom>
          <a:ln>
            <a:solidFill>
              <a:schemeClr val="tx1"/>
            </a:solidFill>
          </a:ln>
        </p:spPr>
      </p:pic>
      <p:sp>
        <p:nvSpPr>
          <p:cNvPr id="9" name="縦書きテキスト プレースホルダー 2">
            <a:extLst>
              <a:ext uri="{FF2B5EF4-FFF2-40B4-BE49-F238E27FC236}">
                <a16:creationId xmlns:a16="http://schemas.microsoft.com/office/drawing/2014/main" id="{59D95537-DEE2-4F57-850D-D3EA515328FF}"/>
              </a:ext>
            </a:extLst>
          </p:cNvPr>
          <p:cNvSpPr txBox="1">
            <a:spLocks/>
          </p:cNvSpPr>
          <p:nvPr/>
        </p:nvSpPr>
        <p:spPr>
          <a:xfrm>
            <a:off x="1428816" y="1836259"/>
            <a:ext cx="5894592" cy="6759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3200" dirty="0">
                <a:ea typeface="ＤＦ特太ゴシック体" panose="02010609000101010101" pitchFamily="1" charset="-128"/>
              </a:rPr>
              <a:t>プログラミングするための準備</a:t>
            </a:r>
            <a:endParaRPr lang="en-US" altLang="ja-JP" sz="3200" dirty="0">
              <a:ea typeface="ＤＦ特太ゴシック体" panose="02010609000101010101" pitchFamily="1" charset="-128"/>
            </a:endParaRPr>
          </a:p>
        </p:txBody>
      </p:sp>
      <p:sp>
        <p:nvSpPr>
          <p:cNvPr id="5" name="テキスト ボックス 4"/>
          <p:cNvSpPr txBox="1"/>
          <p:nvPr/>
        </p:nvSpPr>
        <p:spPr>
          <a:xfrm>
            <a:off x="396428" y="5028314"/>
            <a:ext cx="1725290" cy="923330"/>
          </a:xfrm>
          <a:prstGeom prst="rect">
            <a:avLst/>
          </a:prstGeom>
          <a:noFill/>
          <a:ln>
            <a:noFill/>
          </a:ln>
        </p:spPr>
        <p:txBody>
          <a:bodyPr wrap="square" rtlCol="0">
            <a:spAutoFit/>
          </a:bodyPr>
          <a:lstStyle/>
          <a:p>
            <a:r>
              <a:rPr kumimoji="1" lang="ja-JP" altLang="en-US" dirty="0"/>
              <a:t>・</a:t>
            </a:r>
            <a:r>
              <a:rPr kumimoji="1" lang="en-US" altLang="ja-JP" dirty="0"/>
              <a:t>Win10</a:t>
            </a:r>
          </a:p>
          <a:p>
            <a:r>
              <a:rPr kumimoji="1" lang="ja-JP" altLang="en-US" dirty="0"/>
              <a:t>・</a:t>
            </a:r>
            <a:r>
              <a:rPr kumimoji="1" lang="en-US" altLang="ja-JP" dirty="0"/>
              <a:t>iOS</a:t>
            </a:r>
          </a:p>
          <a:p>
            <a:r>
              <a:rPr kumimoji="1" lang="ja-JP" altLang="en-US" dirty="0"/>
              <a:t>・</a:t>
            </a:r>
            <a:r>
              <a:rPr kumimoji="1" lang="en-US" altLang="ja-JP" dirty="0"/>
              <a:t>Android</a:t>
            </a:r>
            <a:endParaRPr kumimoji="1" lang="ja-JP" altLang="en-US" dirty="0"/>
          </a:p>
        </p:txBody>
      </p:sp>
    </p:spTree>
    <p:extLst>
      <p:ext uri="{BB962C8B-B14F-4D97-AF65-F5344CB8AC3E}">
        <p14:creationId xmlns:p14="http://schemas.microsoft.com/office/powerpoint/2010/main" val="10452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7">
            <a:extLst>
              <a:ext uri="{FF2B5EF4-FFF2-40B4-BE49-F238E27FC236}">
                <a16:creationId xmlns:a16="http://schemas.microsoft.com/office/drawing/2014/main" id="{EEC36A74-6B77-47FD-A31C-A4CE96874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92" t="3054" r="23427"/>
          <a:stretch/>
        </p:blipFill>
        <p:spPr>
          <a:xfrm>
            <a:off x="86119" y="2595705"/>
            <a:ext cx="3426246" cy="3782274"/>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8</a:t>
            </a:fld>
            <a:endParaRPr kumimoji="1" lang="ja-JP" altLang="en-US"/>
          </a:p>
        </p:txBody>
      </p:sp>
      <p:sp>
        <p:nvSpPr>
          <p:cNvPr id="3" name="タイトル 1"/>
          <p:cNvSpPr txBox="1">
            <a:spLocks/>
          </p:cNvSpPr>
          <p:nvPr/>
        </p:nvSpPr>
        <p:spPr>
          <a:xfrm>
            <a:off x="-152400" y="479569"/>
            <a:ext cx="9448800" cy="151014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「描いた線を使って</a:t>
            </a:r>
            <a:r>
              <a:rPr lang="ja-JP" altLang="en-US" sz="4000" dirty="0">
                <a:latin typeface="ＭＳ ゴシック" panose="020B0609070205080204" pitchFamily="49" charset="-128"/>
                <a:ea typeface="ＭＳ ゴシック" panose="020B0609070205080204" pitchFamily="49" charset="-128"/>
              </a:rPr>
              <a:t>プログラミング</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algn="r"/>
            <a:r>
              <a:rPr lang="ja-JP" altLang="en-US" dirty="0">
                <a:latin typeface="ＭＳ ゴシック" panose="020B0609070205080204" pitchFamily="49" charset="-128"/>
                <a:ea typeface="ＭＳ ゴシック" panose="020B0609070205080204" pitchFamily="49" charset="-128"/>
              </a:rPr>
              <a:t>　に</a:t>
            </a:r>
            <a:r>
              <a:rPr lang="ja-JP" altLang="en-US" dirty="0">
                <a:solidFill>
                  <a:srgbClr val="FF0000"/>
                </a:solidFill>
                <a:latin typeface="ＭＳ ゴシック" panose="020B0609070205080204" pitchFamily="49" charset="-128"/>
                <a:ea typeface="ＭＳ ゴシック" panose="020B0609070205080204" pitchFamily="49" charset="-128"/>
              </a:rPr>
              <a:t>チャレンジ</a:t>
            </a:r>
            <a:r>
              <a:rPr lang="ja-JP" altLang="en-US" dirty="0">
                <a:latin typeface="ＭＳ ゴシック" panose="020B0609070205080204" pitchFamily="49" charset="-128"/>
                <a:ea typeface="ＭＳ ゴシック" panose="020B0609070205080204" pitchFamily="49" charset="-128"/>
              </a:rPr>
              <a:t>！</a:t>
            </a:r>
          </a:p>
        </p:txBody>
      </p:sp>
      <p:sp>
        <p:nvSpPr>
          <p:cNvPr id="4" name="縦書きテキスト プレースホルダー 2"/>
          <p:cNvSpPr txBox="1">
            <a:spLocks/>
          </p:cNvSpPr>
          <p:nvPr/>
        </p:nvSpPr>
        <p:spPr>
          <a:xfrm>
            <a:off x="3617601" y="2595705"/>
            <a:ext cx="5449280" cy="37937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3200" dirty="0"/>
              <a:t>１　はじめて接続する場合は下の「ホーム」，上の「ロボットに接続」ボタンをタップしてロボットの種類と「ロボット名」を選択する。</a:t>
            </a:r>
            <a:endParaRPr lang="en-US" altLang="ja-JP" sz="3200" dirty="0"/>
          </a:p>
          <a:p>
            <a:pPr marL="452438" indent="-452438" algn="just">
              <a:buNone/>
            </a:pPr>
            <a:r>
              <a:rPr lang="ja-JP" altLang="en-US" sz="3200" dirty="0"/>
              <a:t>２　接続できるとメッセージとともに</a:t>
            </a:r>
            <a:r>
              <a:rPr lang="en-US" altLang="ja-JP" sz="3200" dirty="0"/>
              <a:t>LED</a:t>
            </a:r>
            <a:r>
              <a:rPr lang="ja-JP" altLang="en-US" sz="3200" dirty="0"/>
              <a:t>が反応する。</a:t>
            </a:r>
            <a:endParaRPr lang="en-US" altLang="ja-JP" sz="32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0696" y="3207614"/>
            <a:ext cx="1160439" cy="1521887"/>
          </a:xfrm>
          <a:prstGeom prst="rect">
            <a:avLst/>
          </a:prstGeom>
        </p:spPr>
      </p:pic>
      <p:sp>
        <p:nvSpPr>
          <p:cNvPr id="9" name="縦書きテキスト プレースホルダー 2">
            <a:extLst>
              <a:ext uri="{FF2B5EF4-FFF2-40B4-BE49-F238E27FC236}">
                <a16:creationId xmlns:a16="http://schemas.microsoft.com/office/drawing/2014/main" id="{59D95537-DEE2-4F57-850D-D3EA515328FF}"/>
              </a:ext>
            </a:extLst>
          </p:cNvPr>
          <p:cNvSpPr txBox="1">
            <a:spLocks/>
          </p:cNvSpPr>
          <p:nvPr/>
        </p:nvSpPr>
        <p:spPr>
          <a:xfrm>
            <a:off x="1428816" y="1747594"/>
            <a:ext cx="5894592" cy="6759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ctr">
              <a:buNone/>
            </a:pPr>
            <a:r>
              <a:rPr lang="ja-JP" altLang="en-US" sz="3200" dirty="0">
                <a:ea typeface="ＤＦ特太ゴシック体" panose="02010609000101010101" pitchFamily="1" charset="-128"/>
              </a:rPr>
              <a:t>ロボットの接続</a:t>
            </a:r>
            <a:endParaRPr lang="en-US" altLang="ja-JP" sz="3200" dirty="0">
              <a:ea typeface="ＤＦ特太ゴシック体" panose="02010609000101010101" pitchFamily="1" charset="-128"/>
            </a:endParaRPr>
          </a:p>
        </p:txBody>
      </p:sp>
      <p:sp>
        <p:nvSpPr>
          <p:cNvPr id="11" name="四角形: 角を丸くする 10">
            <a:extLst>
              <a:ext uri="{FF2B5EF4-FFF2-40B4-BE49-F238E27FC236}">
                <a16:creationId xmlns:a16="http://schemas.microsoft.com/office/drawing/2014/main" id="{0E0BA75C-642F-455A-9CDB-96CFF45F7376}"/>
              </a:ext>
            </a:extLst>
          </p:cNvPr>
          <p:cNvSpPr/>
          <p:nvPr/>
        </p:nvSpPr>
        <p:spPr>
          <a:xfrm>
            <a:off x="677358" y="2830832"/>
            <a:ext cx="2743558" cy="319490"/>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63BA0025-5CF5-4443-A71A-66A4A7637D29}"/>
              </a:ext>
            </a:extLst>
          </p:cNvPr>
          <p:cNvSpPr/>
          <p:nvPr/>
        </p:nvSpPr>
        <p:spPr>
          <a:xfrm>
            <a:off x="77118" y="6158428"/>
            <a:ext cx="434987" cy="231020"/>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3" name="図 5">
            <a:extLst>
              <a:ext uri="{FF2B5EF4-FFF2-40B4-BE49-F238E27FC236}">
                <a16:creationId xmlns:a16="http://schemas.microsoft.com/office/drawing/2014/main" id="{EF34E121-35E0-40D7-A4F8-73EB033C41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28" t="3097" r="10668" b="74476"/>
          <a:stretch/>
        </p:blipFill>
        <p:spPr>
          <a:xfrm>
            <a:off x="1428816" y="4844397"/>
            <a:ext cx="2613287" cy="1184990"/>
          </a:xfrm>
          <a:prstGeom prst="rect">
            <a:avLst/>
          </a:prstGeom>
          <a:ln>
            <a:solidFill>
              <a:schemeClr val="tx1"/>
            </a:solidFill>
          </a:ln>
        </p:spPr>
      </p:pic>
      <p:cxnSp>
        <p:nvCxnSpPr>
          <p:cNvPr id="6" name="直線矢印コネクタ 5">
            <a:extLst>
              <a:ext uri="{FF2B5EF4-FFF2-40B4-BE49-F238E27FC236}">
                <a16:creationId xmlns:a16="http://schemas.microsoft.com/office/drawing/2014/main" id="{D456B261-DF38-44A1-A98B-0CF608B534DD}"/>
              </a:ext>
            </a:extLst>
          </p:cNvPr>
          <p:cNvCxnSpPr>
            <a:stCxn id="12" idx="0"/>
            <a:endCxn id="11" idx="2"/>
          </p:cNvCxnSpPr>
          <p:nvPr/>
        </p:nvCxnSpPr>
        <p:spPr>
          <a:xfrm flipV="1">
            <a:off x="294612" y="3150322"/>
            <a:ext cx="1754525" cy="30081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93C593BD-12F7-4C7E-B4E2-167C6BC83799}"/>
              </a:ext>
            </a:extLst>
          </p:cNvPr>
          <p:cNvCxnSpPr>
            <a:cxnSpLocks/>
            <a:stCxn id="11" idx="2"/>
            <a:endCxn id="13" idx="0"/>
          </p:cNvCxnSpPr>
          <p:nvPr/>
        </p:nvCxnSpPr>
        <p:spPr>
          <a:xfrm>
            <a:off x="2049137" y="3150322"/>
            <a:ext cx="686323" cy="1694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64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5">
            <a:extLst>
              <a:ext uri="{FF2B5EF4-FFF2-40B4-BE49-F238E27FC236}">
                <a16:creationId xmlns:a16="http://schemas.microsoft.com/office/drawing/2014/main" id="{1DF4D91D-4DF8-408E-BA71-2A458C10C7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17" t="3046" r="1747"/>
          <a:stretch/>
        </p:blipFill>
        <p:spPr>
          <a:xfrm>
            <a:off x="77118" y="2564872"/>
            <a:ext cx="4538949" cy="3801776"/>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9</a:t>
            </a:fld>
            <a:endParaRPr kumimoji="1" lang="ja-JP" altLang="en-US"/>
          </a:p>
        </p:txBody>
      </p:sp>
      <p:sp>
        <p:nvSpPr>
          <p:cNvPr id="3" name="タイトル 1"/>
          <p:cNvSpPr txBox="1">
            <a:spLocks/>
          </p:cNvSpPr>
          <p:nvPr/>
        </p:nvSpPr>
        <p:spPr>
          <a:xfrm>
            <a:off x="-152400" y="479569"/>
            <a:ext cx="9448800" cy="151014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ＭＳ ゴシック" panose="020B0609070205080204" pitchFamily="49" charset="-128"/>
                <a:ea typeface="ＭＳ ゴシック" panose="020B0609070205080204" pitchFamily="49" charset="-128"/>
              </a:rPr>
              <a:t>「描いた線を使って</a:t>
            </a:r>
            <a:r>
              <a:rPr lang="ja-JP" altLang="en-US" sz="4000" dirty="0">
                <a:latin typeface="ＭＳ ゴシック" panose="020B0609070205080204" pitchFamily="49" charset="-128"/>
                <a:ea typeface="ＭＳ ゴシック" panose="020B0609070205080204" pitchFamily="49" charset="-128"/>
              </a:rPr>
              <a:t>プログラミング</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algn="r"/>
            <a:r>
              <a:rPr lang="ja-JP" altLang="en-US" dirty="0">
                <a:latin typeface="ＭＳ ゴシック" panose="020B0609070205080204" pitchFamily="49" charset="-128"/>
                <a:ea typeface="ＭＳ ゴシック" panose="020B0609070205080204" pitchFamily="49" charset="-128"/>
              </a:rPr>
              <a:t>　に</a:t>
            </a:r>
            <a:r>
              <a:rPr lang="ja-JP" altLang="en-US" dirty="0">
                <a:solidFill>
                  <a:srgbClr val="FF0000"/>
                </a:solidFill>
                <a:latin typeface="ＭＳ ゴシック" panose="020B0609070205080204" pitchFamily="49" charset="-128"/>
                <a:ea typeface="ＭＳ ゴシック" panose="020B0609070205080204" pitchFamily="49" charset="-128"/>
              </a:rPr>
              <a:t>チャレンジ</a:t>
            </a:r>
            <a:r>
              <a:rPr lang="ja-JP" altLang="en-US" dirty="0">
                <a:latin typeface="ＭＳ ゴシック" panose="020B0609070205080204" pitchFamily="49" charset="-128"/>
                <a:ea typeface="ＭＳ ゴシック" panose="020B0609070205080204" pitchFamily="49" charset="-128"/>
              </a:rPr>
              <a:t>！</a:t>
            </a:r>
          </a:p>
        </p:txBody>
      </p:sp>
      <p:sp>
        <p:nvSpPr>
          <p:cNvPr id="4" name="縦書きテキスト プレースホルダー 2"/>
          <p:cNvSpPr txBox="1">
            <a:spLocks/>
          </p:cNvSpPr>
          <p:nvPr/>
        </p:nvSpPr>
        <p:spPr>
          <a:xfrm>
            <a:off x="4847422" y="2595705"/>
            <a:ext cx="4219460" cy="31822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just">
              <a:buNone/>
            </a:pPr>
            <a:r>
              <a:rPr lang="ja-JP" altLang="en-US" sz="3200" dirty="0"/>
              <a:t>１　「プログラム」を選択する。</a:t>
            </a:r>
            <a:endParaRPr lang="en-US" altLang="ja-JP" sz="3200" dirty="0"/>
          </a:p>
          <a:p>
            <a:pPr marL="452438" indent="-452438" algn="just">
              <a:buNone/>
            </a:pPr>
            <a:r>
              <a:rPr lang="ja-JP" altLang="en-US" sz="3200" dirty="0"/>
              <a:t>２　新規作成をタップする。</a:t>
            </a:r>
            <a:endParaRPr lang="en-US" altLang="ja-JP" sz="32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2113" y="4256083"/>
            <a:ext cx="1160439" cy="1521887"/>
          </a:xfrm>
          <a:prstGeom prst="rect">
            <a:avLst/>
          </a:prstGeom>
        </p:spPr>
      </p:pic>
      <p:sp>
        <p:nvSpPr>
          <p:cNvPr id="9" name="縦書きテキスト プレースホルダー 2">
            <a:extLst>
              <a:ext uri="{FF2B5EF4-FFF2-40B4-BE49-F238E27FC236}">
                <a16:creationId xmlns:a16="http://schemas.microsoft.com/office/drawing/2014/main" id="{59D95537-DEE2-4F57-850D-D3EA515328FF}"/>
              </a:ext>
            </a:extLst>
          </p:cNvPr>
          <p:cNvSpPr txBox="1">
            <a:spLocks/>
          </p:cNvSpPr>
          <p:nvPr/>
        </p:nvSpPr>
        <p:spPr>
          <a:xfrm>
            <a:off x="1428816" y="1747594"/>
            <a:ext cx="5894592" cy="6759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a:effectLst>
            <a:glow rad="228600">
              <a:schemeClr val="accent4">
                <a:satMod val="175000"/>
                <a:alpha val="40000"/>
              </a:schemeClr>
            </a:glow>
          </a:effectLst>
        </p:spPr>
        <p:txBody>
          <a:bodyPr vert="horz" tIns="180000" bIns="108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2438" indent="-452438" algn="ctr">
              <a:buNone/>
            </a:pPr>
            <a:r>
              <a:rPr lang="ja-JP" altLang="en-US" sz="3200" dirty="0">
                <a:ea typeface="ＤＦ特太ゴシック体" panose="02010609000101010101" pitchFamily="1" charset="-128"/>
              </a:rPr>
              <a:t>「ドロー」の選択</a:t>
            </a:r>
            <a:endParaRPr lang="en-US" altLang="ja-JP" sz="3200" dirty="0">
              <a:ea typeface="ＤＦ特太ゴシック体" panose="02010609000101010101" pitchFamily="1" charset="-128"/>
            </a:endParaRPr>
          </a:p>
        </p:txBody>
      </p:sp>
      <p:sp>
        <p:nvSpPr>
          <p:cNvPr id="11" name="四角形: 角を丸くする 10">
            <a:extLst>
              <a:ext uri="{FF2B5EF4-FFF2-40B4-BE49-F238E27FC236}">
                <a16:creationId xmlns:a16="http://schemas.microsoft.com/office/drawing/2014/main" id="{0E0BA75C-642F-455A-9CDB-96CFF45F7376}"/>
              </a:ext>
            </a:extLst>
          </p:cNvPr>
          <p:cNvSpPr/>
          <p:nvPr/>
        </p:nvSpPr>
        <p:spPr>
          <a:xfrm>
            <a:off x="984749" y="6116365"/>
            <a:ext cx="888133" cy="262066"/>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33AC2034-156E-41DC-B971-FD5B92832189}"/>
              </a:ext>
            </a:extLst>
          </p:cNvPr>
          <p:cNvSpPr/>
          <p:nvPr/>
        </p:nvSpPr>
        <p:spPr>
          <a:xfrm>
            <a:off x="4169883" y="5603704"/>
            <a:ext cx="539827" cy="466590"/>
          </a:xfrm>
          <a:prstGeom prst="roundRect">
            <a:avLst>
              <a:gd name="adj" fmla="val 7179"/>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5F0CB90D-0980-4466-B0D1-67EC0DB9E53B}"/>
              </a:ext>
            </a:extLst>
          </p:cNvPr>
          <p:cNvCxnSpPr>
            <a:stCxn id="11" idx="3"/>
            <a:endCxn id="12" idx="1"/>
          </p:cNvCxnSpPr>
          <p:nvPr/>
        </p:nvCxnSpPr>
        <p:spPr>
          <a:xfrm flipV="1">
            <a:off x="1872882" y="5836999"/>
            <a:ext cx="2297001" cy="410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715709"/>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2990</TotalTime>
  <Words>907</Words>
  <Application>Microsoft Office PowerPoint</Application>
  <PresentationFormat>画面に合わせる (4:3)</PresentationFormat>
  <Paragraphs>293</Paragraphs>
  <Slides>21</Slides>
  <Notes>20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ＤＦ特太ゴシック体</vt:lpstr>
      <vt:lpstr>ＭＳ Ｐゴシック</vt:lpstr>
      <vt:lpstr>ＭＳ ゴシック</vt:lpstr>
      <vt:lpstr>游ゴシック</vt:lpstr>
      <vt:lpstr>游ゴシック Light</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鹿児島県総合教育センター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鹿児島県総合教育センター</dc:creator>
  <cp:lastModifiedBy>KidaHiroshi</cp:lastModifiedBy>
  <cp:revision>123</cp:revision>
  <cp:lastPrinted>2019-01-16T02:44:39Z</cp:lastPrinted>
  <dcterms:created xsi:type="dcterms:W3CDTF">2018-12-10T08:12:56Z</dcterms:created>
  <dcterms:modified xsi:type="dcterms:W3CDTF">2019-01-22T22:45:39Z</dcterms:modified>
</cp:coreProperties>
</file>