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62" r:id="rId4"/>
    <p:sldId id="263" r:id="rId5"/>
    <p:sldId id="278" r:id="rId6"/>
    <p:sldId id="277" r:id="rId7"/>
    <p:sldId id="279" r:id="rId8"/>
    <p:sldId id="280" r:id="rId9"/>
    <p:sldId id="288" r:id="rId10"/>
    <p:sldId id="28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84" r:id="rId26"/>
    <p:sldId id="282" r:id="rId27"/>
    <p:sldId id="283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30000"/>
    <a:srgbClr val="004080"/>
    <a:srgbClr val="000080"/>
    <a:srgbClr val="191919"/>
    <a:srgbClr val="80000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0" autoAdjust="0"/>
    <p:restoredTop sz="95972" autoAdjust="0"/>
  </p:normalViewPr>
  <p:slideViewPr>
    <p:cSldViewPr>
      <p:cViewPr varScale="1">
        <p:scale>
          <a:sx n="56" d="100"/>
          <a:sy n="56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D1DB9-9BEF-4E6A-AC35-E97EEDE37B1D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00C7C28-3772-4B4F-A106-B1EBA3658358}">
      <dgm:prSet phldrT="[テキスト]"/>
      <dgm:spPr/>
      <dgm:t>
        <a:bodyPr/>
        <a:lstStyle/>
        <a:p>
          <a:r>
            <a:rPr kumimoji="1" lang="ja-JP" altLang="en-US" baseline="0" dirty="0" smtClean="0">
              <a:ea typeface="HG丸ｺﾞｼｯｸM-PRO" pitchFamily="50" charset="-128"/>
            </a:rPr>
            <a:t>２極５Ａリレー</a:t>
          </a:r>
          <a:endParaRPr kumimoji="1" lang="ja-JP" altLang="en-US" baseline="0" dirty="0">
            <a:ea typeface="HG丸ｺﾞｼｯｸM-PRO" pitchFamily="50" charset="-128"/>
          </a:endParaRPr>
        </a:p>
      </dgm:t>
    </dgm:pt>
    <dgm:pt modelId="{1F223B10-2202-448A-AD29-92AD20EF490C}" type="parTrans" cxnId="{DC88B5E6-DCE6-4D28-AE5F-7420DD3AC64C}">
      <dgm:prSet/>
      <dgm:spPr/>
      <dgm:t>
        <a:bodyPr/>
        <a:lstStyle/>
        <a:p>
          <a:endParaRPr kumimoji="1" lang="ja-JP" altLang="en-US"/>
        </a:p>
      </dgm:t>
    </dgm:pt>
    <dgm:pt modelId="{32A0ECDE-276C-4EBB-9C74-FBB32E8FCFEB}" type="sibTrans" cxnId="{DC88B5E6-DCE6-4D28-AE5F-7420DD3AC64C}">
      <dgm:prSet/>
      <dgm:spPr/>
      <dgm:t>
        <a:bodyPr/>
        <a:lstStyle/>
        <a:p>
          <a:endParaRPr kumimoji="1" lang="ja-JP" altLang="en-US"/>
        </a:p>
      </dgm:t>
    </dgm:pt>
    <dgm:pt modelId="{55A61629-8610-4E47-BC63-25B893E4E88C}">
      <dgm:prSet phldrT="[テキスト]" custT="1"/>
      <dgm:spPr/>
      <dgm:t>
        <a:bodyPr/>
        <a:lstStyle/>
        <a:p>
          <a:r>
            <a:rPr kumimoji="1" lang="ja-JP" altLang="en-US" sz="2000" baseline="0" dirty="0" smtClean="0">
              <a:ea typeface="HG丸ｺﾞｼｯｸM-PRO" pitchFamily="50" charset="-128"/>
            </a:rPr>
            <a:t>電池スナップ＆電池ホルダ（単３</a:t>
          </a:r>
          <a:r>
            <a:rPr kumimoji="1" lang="en-US" altLang="ja-JP" sz="2000" baseline="0" dirty="0" smtClean="0">
              <a:ea typeface="HG丸ｺﾞｼｯｸM-PRO" pitchFamily="50" charset="-128"/>
            </a:rPr>
            <a:t>×</a:t>
          </a:r>
          <a:r>
            <a:rPr kumimoji="1" lang="ja-JP" altLang="en-US" sz="2000" baseline="0" dirty="0" smtClean="0">
              <a:ea typeface="HG丸ｺﾞｼｯｸM-PRO" pitchFamily="50" charset="-128"/>
            </a:rPr>
            <a:t>４）</a:t>
          </a:r>
          <a:endParaRPr kumimoji="1" lang="ja-JP" altLang="en-US" sz="2000" baseline="0" dirty="0">
            <a:ea typeface="HG丸ｺﾞｼｯｸM-PRO" pitchFamily="50" charset="-128"/>
          </a:endParaRPr>
        </a:p>
      </dgm:t>
    </dgm:pt>
    <dgm:pt modelId="{B5E96734-96E3-4AE6-9C45-486AFC4578A0}" type="parTrans" cxnId="{D3E55C55-4F59-4A75-90E3-8BD2EEB633B2}">
      <dgm:prSet/>
      <dgm:spPr/>
      <dgm:t>
        <a:bodyPr/>
        <a:lstStyle/>
        <a:p>
          <a:endParaRPr kumimoji="1" lang="ja-JP" altLang="en-US"/>
        </a:p>
      </dgm:t>
    </dgm:pt>
    <dgm:pt modelId="{08E5BA2B-7A7C-491A-8BC9-E3940F518C03}" type="sibTrans" cxnId="{D3E55C55-4F59-4A75-90E3-8BD2EEB633B2}">
      <dgm:prSet/>
      <dgm:spPr/>
      <dgm:t>
        <a:bodyPr/>
        <a:lstStyle/>
        <a:p>
          <a:endParaRPr kumimoji="1" lang="ja-JP" altLang="en-US"/>
        </a:p>
      </dgm:t>
    </dgm:pt>
    <dgm:pt modelId="{894305DE-C93E-4118-846A-5334A9241991}">
      <dgm:prSet phldrT="[テキスト]"/>
      <dgm:spPr/>
      <dgm:t>
        <a:bodyPr/>
        <a:lstStyle/>
        <a:p>
          <a:r>
            <a:rPr kumimoji="1" lang="ja-JP" altLang="en-US" dirty="0" smtClean="0">
              <a:latin typeface="+mj-ea"/>
              <a:ea typeface="+mj-ea"/>
            </a:rPr>
            <a:t>リレー類を収納するＢＯＸ</a:t>
          </a:r>
          <a:endParaRPr kumimoji="1" lang="ja-JP" altLang="en-US" dirty="0">
            <a:latin typeface="+mj-ea"/>
            <a:ea typeface="+mj-ea"/>
          </a:endParaRPr>
        </a:p>
      </dgm:t>
    </dgm:pt>
    <dgm:pt modelId="{64CC972A-97C8-4E6B-B7B7-227173831806}" type="sibTrans" cxnId="{D566B079-3427-479B-92EE-6DC43F8B182B}">
      <dgm:prSet/>
      <dgm:spPr/>
      <dgm:t>
        <a:bodyPr/>
        <a:lstStyle/>
        <a:p>
          <a:endParaRPr kumimoji="1" lang="ja-JP" altLang="en-US"/>
        </a:p>
      </dgm:t>
    </dgm:pt>
    <dgm:pt modelId="{7642BCBC-F943-460F-8C95-3B417D1EF6C3}" type="parTrans" cxnId="{D566B079-3427-479B-92EE-6DC43F8B182B}">
      <dgm:prSet/>
      <dgm:spPr/>
      <dgm:t>
        <a:bodyPr/>
        <a:lstStyle/>
        <a:p>
          <a:endParaRPr kumimoji="1" lang="ja-JP" altLang="en-US"/>
        </a:p>
      </dgm:t>
    </dgm:pt>
    <dgm:pt modelId="{AD917A9F-D59C-415B-8B15-1DEA44354797}">
      <dgm:prSet/>
      <dgm:spPr/>
      <dgm:t>
        <a:bodyPr/>
        <a:lstStyle/>
        <a:p>
          <a:r>
            <a:rPr kumimoji="1" lang="ja-JP" altLang="en-US" baseline="0" dirty="0" smtClean="0">
              <a:ea typeface="HG丸ｺﾞｼｯｸM-PRO" pitchFamily="50" charset="-128"/>
            </a:rPr>
            <a:t>基盤</a:t>
          </a:r>
          <a:endParaRPr kumimoji="1" lang="ja-JP" altLang="en-US" baseline="0" dirty="0">
            <a:ea typeface="HG丸ｺﾞｼｯｸM-PRO" pitchFamily="50" charset="-128"/>
          </a:endParaRPr>
        </a:p>
      </dgm:t>
    </dgm:pt>
    <dgm:pt modelId="{529C2B4F-5855-462A-B510-E2CFA427EB5F}" type="parTrans" cxnId="{5C889355-C611-4DE5-825D-7E893BAA5ABF}">
      <dgm:prSet/>
      <dgm:spPr/>
      <dgm:t>
        <a:bodyPr/>
        <a:lstStyle/>
        <a:p>
          <a:endParaRPr kumimoji="1" lang="ja-JP" altLang="en-US"/>
        </a:p>
      </dgm:t>
    </dgm:pt>
    <dgm:pt modelId="{AF098155-E3FB-42DB-A863-2E1BE3A4732E}" type="sibTrans" cxnId="{5C889355-C611-4DE5-825D-7E893BAA5ABF}">
      <dgm:prSet/>
      <dgm:spPr/>
      <dgm:t>
        <a:bodyPr/>
        <a:lstStyle/>
        <a:p>
          <a:endParaRPr kumimoji="1" lang="ja-JP" altLang="en-US"/>
        </a:p>
      </dgm:t>
    </dgm:pt>
    <dgm:pt modelId="{A173C5EF-A5E1-435C-BCDD-0E4C544FD6D0}" type="pres">
      <dgm:prSet presAssocID="{5C5D1DB9-9BEF-4E6A-AC35-E97EEDE37B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137329B-7DB4-4729-8A76-144AF0742844}" type="pres">
      <dgm:prSet presAssocID="{500C7C28-3772-4B4F-A106-B1EBA3658358}" presName="comp" presStyleCnt="0"/>
      <dgm:spPr/>
    </dgm:pt>
    <dgm:pt modelId="{07D6A501-F410-4104-9E7F-CCE1A83E1AEA}" type="pres">
      <dgm:prSet presAssocID="{500C7C28-3772-4B4F-A106-B1EBA3658358}" presName="box" presStyleLbl="node1" presStyleIdx="0" presStyleCnt="4"/>
      <dgm:spPr/>
      <dgm:t>
        <a:bodyPr/>
        <a:lstStyle/>
        <a:p>
          <a:endParaRPr kumimoji="1" lang="ja-JP" altLang="en-US"/>
        </a:p>
      </dgm:t>
    </dgm:pt>
    <dgm:pt modelId="{BBB3E14C-1B94-47EB-8E03-A82355E34B6A}" type="pres">
      <dgm:prSet presAssocID="{500C7C28-3772-4B4F-A106-B1EBA365835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CCB5CF-935E-4880-8D05-5ECFEA1163B7}" type="pres">
      <dgm:prSet presAssocID="{500C7C28-3772-4B4F-A106-B1EBA365835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6C987B-1385-40B0-A6A8-C7BC5F12A781}" type="pres">
      <dgm:prSet presAssocID="{32A0ECDE-276C-4EBB-9C74-FBB32E8FCFEB}" presName="spacer" presStyleCnt="0"/>
      <dgm:spPr/>
    </dgm:pt>
    <dgm:pt modelId="{D181C0DD-E875-4CA9-810F-48AE44BDDC4E}" type="pres">
      <dgm:prSet presAssocID="{AD917A9F-D59C-415B-8B15-1DEA44354797}" presName="comp" presStyleCnt="0"/>
      <dgm:spPr/>
    </dgm:pt>
    <dgm:pt modelId="{34B5E76E-A6B4-4423-B3A4-296AC8478182}" type="pres">
      <dgm:prSet presAssocID="{AD917A9F-D59C-415B-8B15-1DEA44354797}" presName="box" presStyleLbl="node1" presStyleIdx="1" presStyleCnt="4"/>
      <dgm:spPr/>
      <dgm:t>
        <a:bodyPr/>
        <a:lstStyle/>
        <a:p>
          <a:endParaRPr kumimoji="1" lang="ja-JP" altLang="en-US"/>
        </a:p>
      </dgm:t>
    </dgm:pt>
    <dgm:pt modelId="{4DAB2F24-9635-41A6-8B73-098F2F552399}" type="pres">
      <dgm:prSet presAssocID="{AD917A9F-D59C-415B-8B15-1DEA4435479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F3DE87-9BAF-4BEE-8795-A65568ACCECA}" type="pres">
      <dgm:prSet presAssocID="{AD917A9F-D59C-415B-8B15-1DEA4435479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8309755-9502-4816-999B-6C5420343ED3}" type="pres">
      <dgm:prSet presAssocID="{AF098155-E3FB-42DB-A863-2E1BE3A4732E}" presName="spacer" presStyleCnt="0"/>
      <dgm:spPr/>
    </dgm:pt>
    <dgm:pt modelId="{A45A920A-9859-4A85-BF84-B058F19B020E}" type="pres">
      <dgm:prSet presAssocID="{55A61629-8610-4E47-BC63-25B893E4E88C}" presName="comp" presStyleCnt="0"/>
      <dgm:spPr/>
    </dgm:pt>
    <dgm:pt modelId="{A1338A6B-FF81-44F1-9641-575DE069E2BE}" type="pres">
      <dgm:prSet presAssocID="{55A61629-8610-4E47-BC63-25B893E4E88C}" presName="box" presStyleLbl="node1" presStyleIdx="2" presStyleCnt="4"/>
      <dgm:spPr/>
      <dgm:t>
        <a:bodyPr/>
        <a:lstStyle/>
        <a:p>
          <a:endParaRPr kumimoji="1" lang="ja-JP" altLang="en-US"/>
        </a:p>
      </dgm:t>
    </dgm:pt>
    <dgm:pt modelId="{811D961F-0A6C-4D34-856E-EBE816C3ED83}" type="pres">
      <dgm:prSet presAssocID="{55A61629-8610-4E47-BC63-25B893E4E88C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06B2A7-AEF1-4045-BEE6-28E01B1C0E96}" type="pres">
      <dgm:prSet presAssocID="{55A61629-8610-4E47-BC63-25B893E4E88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1B2771F-708C-4F29-BA40-3E7B51D220B1}" type="pres">
      <dgm:prSet presAssocID="{08E5BA2B-7A7C-491A-8BC9-E3940F518C03}" presName="spacer" presStyleCnt="0"/>
      <dgm:spPr/>
    </dgm:pt>
    <dgm:pt modelId="{FA0E8AF2-B4F7-45C8-90BB-37F892572D3A}" type="pres">
      <dgm:prSet presAssocID="{894305DE-C93E-4118-846A-5334A9241991}" presName="comp" presStyleCnt="0"/>
      <dgm:spPr/>
    </dgm:pt>
    <dgm:pt modelId="{BC5C2DF5-1F4E-4EBD-BFB0-114895624D51}" type="pres">
      <dgm:prSet presAssocID="{894305DE-C93E-4118-846A-5334A9241991}" presName="box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074E738D-33CD-409F-8A65-F0A33BE6BA7E}" type="pres">
      <dgm:prSet presAssocID="{894305DE-C93E-4118-846A-5334A9241991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1741FE1-8865-4529-AC23-E6870D686ABC}" type="pres">
      <dgm:prSet presAssocID="{894305DE-C93E-4118-846A-5334A924199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AC846C0-E18E-4BD3-B20F-44A726CA2F21}" type="presOf" srcId="{55A61629-8610-4E47-BC63-25B893E4E88C}" destId="{A1338A6B-FF81-44F1-9641-575DE069E2BE}" srcOrd="0" destOrd="0" presId="urn:microsoft.com/office/officeart/2005/8/layout/vList4"/>
    <dgm:cxn modelId="{1DD3A9F8-69F5-4280-AD6E-EFB2D4F622D0}" type="presOf" srcId="{AD917A9F-D59C-415B-8B15-1DEA44354797}" destId="{34B5E76E-A6B4-4423-B3A4-296AC8478182}" srcOrd="0" destOrd="0" presId="urn:microsoft.com/office/officeart/2005/8/layout/vList4"/>
    <dgm:cxn modelId="{1DD63716-EBAD-4C90-9D6C-973C5F45015F}" type="presOf" srcId="{894305DE-C93E-4118-846A-5334A9241991}" destId="{D1741FE1-8865-4529-AC23-E6870D686ABC}" srcOrd="1" destOrd="0" presId="urn:microsoft.com/office/officeart/2005/8/layout/vList4"/>
    <dgm:cxn modelId="{3895F6F7-6872-4E0E-AD87-9035F85669A1}" type="presOf" srcId="{500C7C28-3772-4B4F-A106-B1EBA3658358}" destId="{62CCB5CF-935E-4880-8D05-5ECFEA1163B7}" srcOrd="1" destOrd="0" presId="urn:microsoft.com/office/officeart/2005/8/layout/vList4"/>
    <dgm:cxn modelId="{DC88B5E6-DCE6-4D28-AE5F-7420DD3AC64C}" srcId="{5C5D1DB9-9BEF-4E6A-AC35-E97EEDE37B1D}" destId="{500C7C28-3772-4B4F-A106-B1EBA3658358}" srcOrd="0" destOrd="0" parTransId="{1F223B10-2202-448A-AD29-92AD20EF490C}" sibTransId="{32A0ECDE-276C-4EBB-9C74-FBB32E8FCFEB}"/>
    <dgm:cxn modelId="{D2DB91A0-C898-4EB5-95E0-B6B67FDD1EA3}" type="presOf" srcId="{5C5D1DB9-9BEF-4E6A-AC35-E97EEDE37B1D}" destId="{A173C5EF-A5E1-435C-BCDD-0E4C544FD6D0}" srcOrd="0" destOrd="0" presId="urn:microsoft.com/office/officeart/2005/8/layout/vList4"/>
    <dgm:cxn modelId="{D3E55C55-4F59-4A75-90E3-8BD2EEB633B2}" srcId="{5C5D1DB9-9BEF-4E6A-AC35-E97EEDE37B1D}" destId="{55A61629-8610-4E47-BC63-25B893E4E88C}" srcOrd="2" destOrd="0" parTransId="{B5E96734-96E3-4AE6-9C45-486AFC4578A0}" sibTransId="{08E5BA2B-7A7C-491A-8BC9-E3940F518C03}"/>
    <dgm:cxn modelId="{5C889355-C611-4DE5-825D-7E893BAA5ABF}" srcId="{5C5D1DB9-9BEF-4E6A-AC35-E97EEDE37B1D}" destId="{AD917A9F-D59C-415B-8B15-1DEA44354797}" srcOrd="1" destOrd="0" parTransId="{529C2B4F-5855-462A-B510-E2CFA427EB5F}" sibTransId="{AF098155-E3FB-42DB-A863-2E1BE3A4732E}"/>
    <dgm:cxn modelId="{655E1D9C-F6BB-4A83-91E0-B47DF9D4B28C}" type="presOf" srcId="{894305DE-C93E-4118-846A-5334A9241991}" destId="{BC5C2DF5-1F4E-4EBD-BFB0-114895624D51}" srcOrd="0" destOrd="0" presId="urn:microsoft.com/office/officeart/2005/8/layout/vList4"/>
    <dgm:cxn modelId="{D566B079-3427-479B-92EE-6DC43F8B182B}" srcId="{5C5D1DB9-9BEF-4E6A-AC35-E97EEDE37B1D}" destId="{894305DE-C93E-4118-846A-5334A9241991}" srcOrd="3" destOrd="0" parTransId="{7642BCBC-F943-460F-8C95-3B417D1EF6C3}" sibTransId="{64CC972A-97C8-4E6B-B7B7-227173831806}"/>
    <dgm:cxn modelId="{3A5809DB-4226-42CF-BB16-D85F261422E3}" type="presOf" srcId="{AD917A9F-D59C-415B-8B15-1DEA44354797}" destId="{95F3DE87-9BAF-4BEE-8795-A65568ACCECA}" srcOrd="1" destOrd="0" presId="urn:microsoft.com/office/officeart/2005/8/layout/vList4"/>
    <dgm:cxn modelId="{6AC8C825-FFAE-484B-9252-B18B81691437}" type="presOf" srcId="{500C7C28-3772-4B4F-A106-B1EBA3658358}" destId="{07D6A501-F410-4104-9E7F-CCE1A83E1AEA}" srcOrd="0" destOrd="0" presId="urn:microsoft.com/office/officeart/2005/8/layout/vList4"/>
    <dgm:cxn modelId="{6F3244FB-B3D6-4208-A78D-10CC10F5EBDA}" type="presOf" srcId="{55A61629-8610-4E47-BC63-25B893E4E88C}" destId="{3206B2A7-AEF1-4045-BEE6-28E01B1C0E96}" srcOrd="1" destOrd="0" presId="urn:microsoft.com/office/officeart/2005/8/layout/vList4"/>
    <dgm:cxn modelId="{4612E3E9-2040-478B-91D7-F2A93217B140}" type="presParOf" srcId="{A173C5EF-A5E1-435C-BCDD-0E4C544FD6D0}" destId="{A137329B-7DB4-4729-8A76-144AF0742844}" srcOrd="0" destOrd="0" presId="urn:microsoft.com/office/officeart/2005/8/layout/vList4"/>
    <dgm:cxn modelId="{E0B0B754-D535-4DAA-97BA-7BB7DDFECB20}" type="presParOf" srcId="{A137329B-7DB4-4729-8A76-144AF0742844}" destId="{07D6A501-F410-4104-9E7F-CCE1A83E1AEA}" srcOrd="0" destOrd="0" presId="urn:microsoft.com/office/officeart/2005/8/layout/vList4"/>
    <dgm:cxn modelId="{B7D457FD-FA5E-4AC8-B92C-A7B13D0F364B}" type="presParOf" srcId="{A137329B-7DB4-4729-8A76-144AF0742844}" destId="{BBB3E14C-1B94-47EB-8E03-A82355E34B6A}" srcOrd="1" destOrd="0" presId="urn:microsoft.com/office/officeart/2005/8/layout/vList4"/>
    <dgm:cxn modelId="{7DA3E29A-7A61-4E9B-A531-EB459C72AC4C}" type="presParOf" srcId="{A137329B-7DB4-4729-8A76-144AF0742844}" destId="{62CCB5CF-935E-4880-8D05-5ECFEA1163B7}" srcOrd="2" destOrd="0" presId="urn:microsoft.com/office/officeart/2005/8/layout/vList4"/>
    <dgm:cxn modelId="{892F5AE4-5E5D-4FB1-9895-7DC10970643F}" type="presParOf" srcId="{A173C5EF-A5E1-435C-BCDD-0E4C544FD6D0}" destId="{366C987B-1385-40B0-A6A8-C7BC5F12A781}" srcOrd="1" destOrd="0" presId="urn:microsoft.com/office/officeart/2005/8/layout/vList4"/>
    <dgm:cxn modelId="{506B41CC-90BB-4811-9C26-5D5BD762E3E7}" type="presParOf" srcId="{A173C5EF-A5E1-435C-BCDD-0E4C544FD6D0}" destId="{D181C0DD-E875-4CA9-810F-48AE44BDDC4E}" srcOrd="2" destOrd="0" presId="urn:microsoft.com/office/officeart/2005/8/layout/vList4"/>
    <dgm:cxn modelId="{86554DC7-4CA2-4155-B284-67CDF8DF7024}" type="presParOf" srcId="{D181C0DD-E875-4CA9-810F-48AE44BDDC4E}" destId="{34B5E76E-A6B4-4423-B3A4-296AC8478182}" srcOrd="0" destOrd="0" presId="urn:microsoft.com/office/officeart/2005/8/layout/vList4"/>
    <dgm:cxn modelId="{42574FD4-5698-4D7B-B910-62ECC0A6F585}" type="presParOf" srcId="{D181C0DD-E875-4CA9-810F-48AE44BDDC4E}" destId="{4DAB2F24-9635-41A6-8B73-098F2F552399}" srcOrd="1" destOrd="0" presId="urn:microsoft.com/office/officeart/2005/8/layout/vList4"/>
    <dgm:cxn modelId="{E076B497-E46A-44C0-A85D-5A49159935BF}" type="presParOf" srcId="{D181C0DD-E875-4CA9-810F-48AE44BDDC4E}" destId="{95F3DE87-9BAF-4BEE-8795-A65568ACCECA}" srcOrd="2" destOrd="0" presId="urn:microsoft.com/office/officeart/2005/8/layout/vList4"/>
    <dgm:cxn modelId="{D3675408-C1C2-41C6-8C80-EC4576E2BE34}" type="presParOf" srcId="{A173C5EF-A5E1-435C-BCDD-0E4C544FD6D0}" destId="{A8309755-9502-4816-999B-6C5420343ED3}" srcOrd="3" destOrd="0" presId="urn:microsoft.com/office/officeart/2005/8/layout/vList4"/>
    <dgm:cxn modelId="{3DE55F5D-E8C6-43A9-9770-143528B1E0D7}" type="presParOf" srcId="{A173C5EF-A5E1-435C-BCDD-0E4C544FD6D0}" destId="{A45A920A-9859-4A85-BF84-B058F19B020E}" srcOrd="4" destOrd="0" presId="urn:microsoft.com/office/officeart/2005/8/layout/vList4"/>
    <dgm:cxn modelId="{6643154A-CBD4-4DA9-A10F-A78127AA866D}" type="presParOf" srcId="{A45A920A-9859-4A85-BF84-B058F19B020E}" destId="{A1338A6B-FF81-44F1-9641-575DE069E2BE}" srcOrd="0" destOrd="0" presId="urn:microsoft.com/office/officeart/2005/8/layout/vList4"/>
    <dgm:cxn modelId="{E6C92237-DC36-448E-88D5-671DE00B4818}" type="presParOf" srcId="{A45A920A-9859-4A85-BF84-B058F19B020E}" destId="{811D961F-0A6C-4D34-856E-EBE816C3ED83}" srcOrd="1" destOrd="0" presId="urn:microsoft.com/office/officeart/2005/8/layout/vList4"/>
    <dgm:cxn modelId="{35EB5474-CBF0-4E65-A1A3-D931750CF24D}" type="presParOf" srcId="{A45A920A-9859-4A85-BF84-B058F19B020E}" destId="{3206B2A7-AEF1-4045-BEE6-28E01B1C0E96}" srcOrd="2" destOrd="0" presId="urn:microsoft.com/office/officeart/2005/8/layout/vList4"/>
    <dgm:cxn modelId="{39F40F02-DD0C-4F24-81A3-2CEF48D19069}" type="presParOf" srcId="{A173C5EF-A5E1-435C-BCDD-0E4C544FD6D0}" destId="{71B2771F-708C-4F29-BA40-3E7B51D220B1}" srcOrd="5" destOrd="0" presId="urn:microsoft.com/office/officeart/2005/8/layout/vList4"/>
    <dgm:cxn modelId="{8DC593AB-DA6A-4955-9D18-367D2530F554}" type="presParOf" srcId="{A173C5EF-A5E1-435C-BCDD-0E4C544FD6D0}" destId="{FA0E8AF2-B4F7-45C8-90BB-37F892572D3A}" srcOrd="6" destOrd="0" presId="urn:microsoft.com/office/officeart/2005/8/layout/vList4"/>
    <dgm:cxn modelId="{CFD830C6-4FF2-4C0A-9537-A96111A0CD42}" type="presParOf" srcId="{FA0E8AF2-B4F7-45C8-90BB-37F892572D3A}" destId="{BC5C2DF5-1F4E-4EBD-BFB0-114895624D51}" srcOrd="0" destOrd="0" presId="urn:microsoft.com/office/officeart/2005/8/layout/vList4"/>
    <dgm:cxn modelId="{4701DF0E-172A-462A-849E-7A7F1F57A2D5}" type="presParOf" srcId="{FA0E8AF2-B4F7-45C8-90BB-37F892572D3A}" destId="{074E738D-33CD-409F-8A65-F0A33BE6BA7E}" srcOrd="1" destOrd="0" presId="urn:microsoft.com/office/officeart/2005/8/layout/vList4"/>
    <dgm:cxn modelId="{2502EC74-2517-44EF-8B9C-B3E8B133326D}" type="presParOf" srcId="{FA0E8AF2-B4F7-45C8-90BB-37F892572D3A}" destId="{D1741FE1-8865-4529-AC23-E6870D686A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D1DB9-9BEF-4E6A-AC35-E97EEDE37B1D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D917A9F-D59C-415B-8B15-1DEA44354797}">
      <dgm:prSet custT="1"/>
      <dgm:spPr/>
      <dgm:t>
        <a:bodyPr/>
        <a:lstStyle/>
        <a:p>
          <a:r>
            <a:rPr kumimoji="1" lang="ja-JP" altLang="en-US" sz="3200" baseline="0" dirty="0" smtClean="0">
              <a:ea typeface="HG丸ｺﾞｼｯｸM-PRO" pitchFamily="50" charset="-128"/>
            </a:rPr>
            <a:t>ジャック</a:t>
          </a:r>
          <a:endParaRPr kumimoji="1" lang="ja-JP" altLang="en-US" sz="3200" baseline="0" dirty="0">
            <a:ea typeface="HG丸ｺﾞｼｯｸM-PRO" pitchFamily="50" charset="-128"/>
          </a:endParaRPr>
        </a:p>
      </dgm:t>
    </dgm:pt>
    <dgm:pt modelId="{529C2B4F-5855-462A-B510-E2CFA427EB5F}" type="parTrans" cxnId="{5C889355-C611-4DE5-825D-7E893BAA5ABF}">
      <dgm:prSet/>
      <dgm:spPr/>
      <dgm:t>
        <a:bodyPr/>
        <a:lstStyle/>
        <a:p>
          <a:endParaRPr kumimoji="1" lang="ja-JP" altLang="en-US"/>
        </a:p>
      </dgm:t>
    </dgm:pt>
    <dgm:pt modelId="{AF098155-E3FB-42DB-A863-2E1BE3A4732E}" type="sibTrans" cxnId="{5C889355-C611-4DE5-825D-7E893BAA5ABF}">
      <dgm:prSet/>
      <dgm:spPr/>
      <dgm:t>
        <a:bodyPr/>
        <a:lstStyle/>
        <a:p>
          <a:endParaRPr kumimoji="1" lang="ja-JP" altLang="en-US"/>
        </a:p>
      </dgm:t>
    </dgm:pt>
    <dgm:pt modelId="{500C7C28-3772-4B4F-A106-B1EBA3658358}">
      <dgm:prSet phldrT="[テキスト]" custT="1"/>
      <dgm:spPr/>
      <dgm:t>
        <a:bodyPr/>
        <a:lstStyle/>
        <a:p>
          <a:r>
            <a:rPr kumimoji="1" lang="ja-JP" altLang="en-US" sz="3200" baseline="0" dirty="0" smtClean="0">
              <a:ea typeface="HG丸ｺﾞｼｯｸM-PRO" pitchFamily="50" charset="-128"/>
            </a:rPr>
            <a:t>延長コード</a:t>
          </a:r>
          <a:endParaRPr kumimoji="1" lang="ja-JP" altLang="en-US" sz="3200" baseline="0" dirty="0">
            <a:ea typeface="HG丸ｺﾞｼｯｸM-PRO" pitchFamily="50" charset="-128"/>
          </a:endParaRPr>
        </a:p>
      </dgm:t>
    </dgm:pt>
    <dgm:pt modelId="{32A0ECDE-276C-4EBB-9C74-FBB32E8FCFEB}" type="sibTrans" cxnId="{DC88B5E6-DCE6-4D28-AE5F-7420DD3AC64C}">
      <dgm:prSet/>
      <dgm:spPr/>
      <dgm:t>
        <a:bodyPr/>
        <a:lstStyle/>
        <a:p>
          <a:endParaRPr kumimoji="1" lang="ja-JP" altLang="en-US"/>
        </a:p>
      </dgm:t>
    </dgm:pt>
    <dgm:pt modelId="{1F223B10-2202-448A-AD29-92AD20EF490C}" type="parTrans" cxnId="{DC88B5E6-DCE6-4D28-AE5F-7420DD3AC64C}">
      <dgm:prSet/>
      <dgm:spPr/>
      <dgm:t>
        <a:bodyPr/>
        <a:lstStyle/>
        <a:p>
          <a:endParaRPr kumimoji="1" lang="ja-JP" altLang="en-US"/>
        </a:p>
      </dgm:t>
    </dgm:pt>
    <dgm:pt modelId="{55A61629-8610-4E47-BC63-25B893E4E88C}">
      <dgm:prSet phldrT="[テキスト]" custT="1"/>
      <dgm:spPr/>
      <dgm:t>
        <a:bodyPr/>
        <a:lstStyle/>
        <a:p>
          <a:r>
            <a:rPr kumimoji="1" lang="ja-JP" altLang="en-US" sz="3200" baseline="0" dirty="0" smtClean="0">
              <a:ea typeface="HG丸ｺﾞｼｯｸM-PRO" pitchFamily="50" charset="-128"/>
            </a:rPr>
            <a:t>ピン</a:t>
          </a:r>
          <a:endParaRPr kumimoji="1" lang="ja-JP" altLang="en-US" sz="3200" baseline="0" dirty="0">
            <a:ea typeface="HG丸ｺﾞｼｯｸM-PRO" pitchFamily="50" charset="-128"/>
          </a:endParaRPr>
        </a:p>
      </dgm:t>
    </dgm:pt>
    <dgm:pt modelId="{08E5BA2B-7A7C-491A-8BC9-E3940F518C03}" type="sibTrans" cxnId="{D3E55C55-4F59-4A75-90E3-8BD2EEB633B2}">
      <dgm:prSet/>
      <dgm:spPr/>
      <dgm:t>
        <a:bodyPr/>
        <a:lstStyle/>
        <a:p>
          <a:endParaRPr kumimoji="1" lang="ja-JP" altLang="en-US"/>
        </a:p>
      </dgm:t>
    </dgm:pt>
    <dgm:pt modelId="{B5E96734-96E3-4AE6-9C45-486AFC4578A0}" type="parTrans" cxnId="{D3E55C55-4F59-4A75-90E3-8BD2EEB633B2}">
      <dgm:prSet/>
      <dgm:spPr/>
      <dgm:t>
        <a:bodyPr/>
        <a:lstStyle/>
        <a:p>
          <a:endParaRPr kumimoji="1" lang="ja-JP" altLang="en-US"/>
        </a:p>
      </dgm:t>
    </dgm:pt>
    <dgm:pt modelId="{894305DE-C93E-4118-846A-5334A9241991}">
      <dgm:prSet phldrT="[テキスト]" custT="1"/>
      <dgm:spPr/>
      <dgm:t>
        <a:bodyPr/>
        <a:lstStyle/>
        <a:p>
          <a:r>
            <a:rPr kumimoji="1" lang="ja-JP" altLang="en-US" sz="3200" dirty="0" smtClean="0">
              <a:latin typeface="+mj-ea"/>
              <a:ea typeface="+mj-ea"/>
            </a:rPr>
            <a:t>マイクロスイッチ</a:t>
          </a:r>
          <a:endParaRPr kumimoji="1" lang="ja-JP" altLang="en-US" sz="3200" dirty="0">
            <a:latin typeface="+mj-ea"/>
            <a:ea typeface="+mj-ea"/>
          </a:endParaRPr>
        </a:p>
      </dgm:t>
    </dgm:pt>
    <dgm:pt modelId="{64CC972A-97C8-4E6B-B7B7-227173831806}" type="sibTrans" cxnId="{D566B079-3427-479B-92EE-6DC43F8B182B}">
      <dgm:prSet/>
      <dgm:spPr/>
      <dgm:t>
        <a:bodyPr/>
        <a:lstStyle/>
        <a:p>
          <a:endParaRPr kumimoji="1" lang="ja-JP" altLang="en-US"/>
        </a:p>
      </dgm:t>
    </dgm:pt>
    <dgm:pt modelId="{7642BCBC-F943-460F-8C95-3B417D1EF6C3}" type="parTrans" cxnId="{D566B079-3427-479B-92EE-6DC43F8B182B}">
      <dgm:prSet/>
      <dgm:spPr/>
      <dgm:t>
        <a:bodyPr/>
        <a:lstStyle/>
        <a:p>
          <a:endParaRPr kumimoji="1" lang="ja-JP" altLang="en-US"/>
        </a:p>
      </dgm:t>
    </dgm:pt>
    <dgm:pt modelId="{A173C5EF-A5E1-435C-BCDD-0E4C544FD6D0}" type="pres">
      <dgm:prSet presAssocID="{5C5D1DB9-9BEF-4E6A-AC35-E97EEDE37B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137329B-7DB4-4729-8A76-144AF0742844}" type="pres">
      <dgm:prSet presAssocID="{500C7C28-3772-4B4F-A106-B1EBA3658358}" presName="comp" presStyleCnt="0"/>
      <dgm:spPr/>
    </dgm:pt>
    <dgm:pt modelId="{07D6A501-F410-4104-9E7F-CCE1A83E1AEA}" type="pres">
      <dgm:prSet presAssocID="{500C7C28-3772-4B4F-A106-B1EBA3658358}" presName="box" presStyleLbl="node1" presStyleIdx="0" presStyleCnt="4"/>
      <dgm:spPr/>
      <dgm:t>
        <a:bodyPr/>
        <a:lstStyle/>
        <a:p>
          <a:endParaRPr kumimoji="1" lang="ja-JP" altLang="en-US"/>
        </a:p>
      </dgm:t>
    </dgm:pt>
    <dgm:pt modelId="{BBB3E14C-1B94-47EB-8E03-A82355E34B6A}" type="pres">
      <dgm:prSet presAssocID="{500C7C28-3772-4B4F-A106-B1EBA365835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CCB5CF-935E-4880-8D05-5ECFEA1163B7}" type="pres">
      <dgm:prSet presAssocID="{500C7C28-3772-4B4F-A106-B1EBA365835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6C987B-1385-40B0-A6A8-C7BC5F12A781}" type="pres">
      <dgm:prSet presAssocID="{32A0ECDE-276C-4EBB-9C74-FBB32E8FCFEB}" presName="spacer" presStyleCnt="0"/>
      <dgm:spPr/>
    </dgm:pt>
    <dgm:pt modelId="{D181C0DD-E875-4CA9-810F-48AE44BDDC4E}" type="pres">
      <dgm:prSet presAssocID="{AD917A9F-D59C-415B-8B15-1DEA44354797}" presName="comp" presStyleCnt="0"/>
      <dgm:spPr/>
    </dgm:pt>
    <dgm:pt modelId="{34B5E76E-A6B4-4423-B3A4-296AC8478182}" type="pres">
      <dgm:prSet presAssocID="{AD917A9F-D59C-415B-8B15-1DEA44354797}" presName="box" presStyleLbl="node1" presStyleIdx="1" presStyleCnt="4"/>
      <dgm:spPr/>
      <dgm:t>
        <a:bodyPr/>
        <a:lstStyle/>
        <a:p>
          <a:endParaRPr kumimoji="1" lang="ja-JP" altLang="en-US"/>
        </a:p>
      </dgm:t>
    </dgm:pt>
    <dgm:pt modelId="{4DAB2F24-9635-41A6-8B73-098F2F552399}" type="pres">
      <dgm:prSet presAssocID="{AD917A9F-D59C-415B-8B15-1DEA4435479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F3DE87-9BAF-4BEE-8795-A65568ACCECA}" type="pres">
      <dgm:prSet presAssocID="{AD917A9F-D59C-415B-8B15-1DEA4435479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8309755-9502-4816-999B-6C5420343ED3}" type="pres">
      <dgm:prSet presAssocID="{AF098155-E3FB-42DB-A863-2E1BE3A4732E}" presName="spacer" presStyleCnt="0"/>
      <dgm:spPr/>
    </dgm:pt>
    <dgm:pt modelId="{A45A920A-9859-4A85-BF84-B058F19B020E}" type="pres">
      <dgm:prSet presAssocID="{55A61629-8610-4E47-BC63-25B893E4E88C}" presName="comp" presStyleCnt="0"/>
      <dgm:spPr/>
    </dgm:pt>
    <dgm:pt modelId="{A1338A6B-FF81-44F1-9641-575DE069E2BE}" type="pres">
      <dgm:prSet presAssocID="{55A61629-8610-4E47-BC63-25B893E4E88C}" presName="box" presStyleLbl="node1" presStyleIdx="2" presStyleCnt="4"/>
      <dgm:spPr/>
      <dgm:t>
        <a:bodyPr/>
        <a:lstStyle/>
        <a:p>
          <a:endParaRPr kumimoji="1" lang="ja-JP" altLang="en-US"/>
        </a:p>
      </dgm:t>
    </dgm:pt>
    <dgm:pt modelId="{811D961F-0A6C-4D34-856E-EBE816C3ED83}" type="pres">
      <dgm:prSet presAssocID="{55A61629-8610-4E47-BC63-25B893E4E88C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06B2A7-AEF1-4045-BEE6-28E01B1C0E96}" type="pres">
      <dgm:prSet presAssocID="{55A61629-8610-4E47-BC63-25B893E4E88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1B2771F-708C-4F29-BA40-3E7B51D220B1}" type="pres">
      <dgm:prSet presAssocID="{08E5BA2B-7A7C-491A-8BC9-E3940F518C03}" presName="spacer" presStyleCnt="0"/>
      <dgm:spPr/>
    </dgm:pt>
    <dgm:pt modelId="{FA0E8AF2-B4F7-45C8-90BB-37F892572D3A}" type="pres">
      <dgm:prSet presAssocID="{894305DE-C93E-4118-846A-5334A9241991}" presName="comp" presStyleCnt="0"/>
      <dgm:spPr/>
    </dgm:pt>
    <dgm:pt modelId="{BC5C2DF5-1F4E-4EBD-BFB0-114895624D51}" type="pres">
      <dgm:prSet presAssocID="{894305DE-C93E-4118-846A-5334A9241991}" presName="box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074E738D-33CD-409F-8A65-F0A33BE6BA7E}" type="pres">
      <dgm:prSet presAssocID="{894305DE-C93E-4118-846A-5334A9241991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1741FE1-8865-4529-AC23-E6870D686ABC}" type="pres">
      <dgm:prSet presAssocID="{894305DE-C93E-4118-846A-5334A924199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FDF6ED7-C4C7-4AA9-ABD3-0C9149874BAE}" type="presOf" srcId="{5C5D1DB9-9BEF-4E6A-AC35-E97EEDE37B1D}" destId="{A173C5EF-A5E1-435C-BCDD-0E4C544FD6D0}" srcOrd="0" destOrd="0" presId="urn:microsoft.com/office/officeart/2005/8/layout/vList4"/>
    <dgm:cxn modelId="{424317DB-A2AB-43FC-A32C-9FDBF477E062}" type="presOf" srcId="{55A61629-8610-4E47-BC63-25B893E4E88C}" destId="{3206B2A7-AEF1-4045-BEE6-28E01B1C0E96}" srcOrd="1" destOrd="0" presId="urn:microsoft.com/office/officeart/2005/8/layout/vList4"/>
    <dgm:cxn modelId="{CCEB01D3-05BA-4F93-9FA3-4DA8510CCDF1}" type="presOf" srcId="{AD917A9F-D59C-415B-8B15-1DEA44354797}" destId="{34B5E76E-A6B4-4423-B3A4-296AC8478182}" srcOrd="0" destOrd="0" presId="urn:microsoft.com/office/officeart/2005/8/layout/vList4"/>
    <dgm:cxn modelId="{8BCAD989-E7C1-45B8-9F9C-0812FDCB1A69}" type="presOf" srcId="{894305DE-C93E-4118-846A-5334A9241991}" destId="{BC5C2DF5-1F4E-4EBD-BFB0-114895624D51}" srcOrd="0" destOrd="0" presId="urn:microsoft.com/office/officeart/2005/8/layout/vList4"/>
    <dgm:cxn modelId="{DC88B5E6-DCE6-4D28-AE5F-7420DD3AC64C}" srcId="{5C5D1DB9-9BEF-4E6A-AC35-E97EEDE37B1D}" destId="{500C7C28-3772-4B4F-A106-B1EBA3658358}" srcOrd="0" destOrd="0" parTransId="{1F223B10-2202-448A-AD29-92AD20EF490C}" sibTransId="{32A0ECDE-276C-4EBB-9C74-FBB32E8FCFEB}"/>
    <dgm:cxn modelId="{D3E55C55-4F59-4A75-90E3-8BD2EEB633B2}" srcId="{5C5D1DB9-9BEF-4E6A-AC35-E97EEDE37B1D}" destId="{55A61629-8610-4E47-BC63-25B893E4E88C}" srcOrd="2" destOrd="0" parTransId="{B5E96734-96E3-4AE6-9C45-486AFC4578A0}" sibTransId="{08E5BA2B-7A7C-491A-8BC9-E3940F518C03}"/>
    <dgm:cxn modelId="{AB4E39BE-47AF-48CE-81C6-096B67C4CC4C}" type="presOf" srcId="{500C7C28-3772-4B4F-A106-B1EBA3658358}" destId="{62CCB5CF-935E-4880-8D05-5ECFEA1163B7}" srcOrd="1" destOrd="0" presId="urn:microsoft.com/office/officeart/2005/8/layout/vList4"/>
    <dgm:cxn modelId="{5C889355-C611-4DE5-825D-7E893BAA5ABF}" srcId="{5C5D1DB9-9BEF-4E6A-AC35-E97EEDE37B1D}" destId="{AD917A9F-D59C-415B-8B15-1DEA44354797}" srcOrd="1" destOrd="0" parTransId="{529C2B4F-5855-462A-B510-E2CFA427EB5F}" sibTransId="{AF098155-E3FB-42DB-A863-2E1BE3A4732E}"/>
    <dgm:cxn modelId="{0C35A281-E529-48F3-8470-E261785D815B}" type="presOf" srcId="{AD917A9F-D59C-415B-8B15-1DEA44354797}" destId="{95F3DE87-9BAF-4BEE-8795-A65568ACCECA}" srcOrd="1" destOrd="0" presId="urn:microsoft.com/office/officeart/2005/8/layout/vList4"/>
    <dgm:cxn modelId="{47584FF7-E9DF-4385-B74E-CC764F27AA55}" type="presOf" srcId="{894305DE-C93E-4118-846A-5334A9241991}" destId="{D1741FE1-8865-4529-AC23-E6870D686ABC}" srcOrd="1" destOrd="0" presId="urn:microsoft.com/office/officeart/2005/8/layout/vList4"/>
    <dgm:cxn modelId="{D566B079-3427-479B-92EE-6DC43F8B182B}" srcId="{5C5D1DB9-9BEF-4E6A-AC35-E97EEDE37B1D}" destId="{894305DE-C93E-4118-846A-5334A9241991}" srcOrd="3" destOrd="0" parTransId="{7642BCBC-F943-460F-8C95-3B417D1EF6C3}" sibTransId="{64CC972A-97C8-4E6B-B7B7-227173831806}"/>
    <dgm:cxn modelId="{A35EE621-0833-4E96-9EAD-A46C0590EB58}" type="presOf" srcId="{55A61629-8610-4E47-BC63-25B893E4E88C}" destId="{A1338A6B-FF81-44F1-9641-575DE069E2BE}" srcOrd="0" destOrd="0" presId="urn:microsoft.com/office/officeart/2005/8/layout/vList4"/>
    <dgm:cxn modelId="{A0F6869C-69CE-493D-B0FF-0C0AA74DE77B}" type="presOf" srcId="{500C7C28-3772-4B4F-A106-B1EBA3658358}" destId="{07D6A501-F410-4104-9E7F-CCE1A83E1AEA}" srcOrd="0" destOrd="0" presId="urn:microsoft.com/office/officeart/2005/8/layout/vList4"/>
    <dgm:cxn modelId="{66C3FB49-F8BA-4A43-A81C-B2CBCC417E84}" type="presParOf" srcId="{A173C5EF-A5E1-435C-BCDD-0E4C544FD6D0}" destId="{A137329B-7DB4-4729-8A76-144AF0742844}" srcOrd="0" destOrd="0" presId="urn:microsoft.com/office/officeart/2005/8/layout/vList4"/>
    <dgm:cxn modelId="{61DB898A-1FB1-4258-9C89-928FFB666DCB}" type="presParOf" srcId="{A137329B-7DB4-4729-8A76-144AF0742844}" destId="{07D6A501-F410-4104-9E7F-CCE1A83E1AEA}" srcOrd="0" destOrd="0" presId="urn:microsoft.com/office/officeart/2005/8/layout/vList4"/>
    <dgm:cxn modelId="{7883F9C0-4B67-4AAC-A8EB-351BF6565972}" type="presParOf" srcId="{A137329B-7DB4-4729-8A76-144AF0742844}" destId="{BBB3E14C-1B94-47EB-8E03-A82355E34B6A}" srcOrd="1" destOrd="0" presId="urn:microsoft.com/office/officeart/2005/8/layout/vList4"/>
    <dgm:cxn modelId="{8923BB88-B3E4-4F46-89A6-48E7184CDBEF}" type="presParOf" srcId="{A137329B-7DB4-4729-8A76-144AF0742844}" destId="{62CCB5CF-935E-4880-8D05-5ECFEA1163B7}" srcOrd="2" destOrd="0" presId="urn:microsoft.com/office/officeart/2005/8/layout/vList4"/>
    <dgm:cxn modelId="{5B0F326A-DB58-46D0-A4AC-305CEBC724DC}" type="presParOf" srcId="{A173C5EF-A5E1-435C-BCDD-0E4C544FD6D0}" destId="{366C987B-1385-40B0-A6A8-C7BC5F12A781}" srcOrd="1" destOrd="0" presId="urn:microsoft.com/office/officeart/2005/8/layout/vList4"/>
    <dgm:cxn modelId="{27B31B77-309F-4263-9BB1-D57C8ACE9441}" type="presParOf" srcId="{A173C5EF-A5E1-435C-BCDD-0E4C544FD6D0}" destId="{D181C0DD-E875-4CA9-810F-48AE44BDDC4E}" srcOrd="2" destOrd="0" presId="urn:microsoft.com/office/officeart/2005/8/layout/vList4"/>
    <dgm:cxn modelId="{2E7A81B8-0EC7-4BCC-AE79-C207E4972098}" type="presParOf" srcId="{D181C0DD-E875-4CA9-810F-48AE44BDDC4E}" destId="{34B5E76E-A6B4-4423-B3A4-296AC8478182}" srcOrd="0" destOrd="0" presId="urn:microsoft.com/office/officeart/2005/8/layout/vList4"/>
    <dgm:cxn modelId="{FF2D9003-9F21-4E47-A272-325FC048306A}" type="presParOf" srcId="{D181C0DD-E875-4CA9-810F-48AE44BDDC4E}" destId="{4DAB2F24-9635-41A6-8B73-098F2F552399}" srcOrd="1" destOrd="0" presId="urn:microsoft.com/office/officeart/2005/8/layout/vList4"/>
    <dgm:cxn modelId="{9C635464-4595-49F8-B56D-01CBB609C111}" type="presParOf" srcId="{D181C0DD-E875-4CA9-810F-48AE44BDDC4E}" destId="{95F3DE87-9BAF-4BEE-8795-A65568ACCECA}" srcOrd="2" destOrd="0" presId="urn:microsoft.com/office/officeart/2005/8/layout/vList4"/>
    <dgm:cxn modelId="{B3914820-6CFA-4768-BC3A-3EE71898C991}" type="presParOf" srcId="{A173C5EF-A5E1-435C-BCDD-0E4C544FD6D0}" destId="{A8309755-9502-4816-999B-6C5420343ED3}" srcOrd="3" destOrd="0" presId="urn:microsoft.com/office/officeart/2005/8/layout/vList4"/>
    <dgm:cxn modelId="{DC7EBDA5-EA08-47D8-89AE-11A582CEFCB6}" type="presParOf" srcId="{A173C5EF-A5E1-435C-BCDD-0E4C544FD6D0}" destId="{A45A920A-9859-4A85-BF84-B058F19B020E}" srcOrd="4" destOrd="0" presId="urn:microsoft.com/office/officeart/2005/8/layout/vList4"/>
    <dgm:cxn modelId="{6936E581-5663-4D60-A752-E5A7DE26D224}" type="presParOf" srcId="{A45A920A-9859-4A85-BF84-B058F19B020E}" destId="{A1338A6B-FF81-44F1-9641-575DE069E2BE}" srcOrd="0" destOrd="0" presId="urn:microsoft.com/office/officeart/2005/8/layout/vList4"/>
    <dgm:cxn modelId="{870FAEAE-D7F3-451F-9BC2-AEE1D632809B}" type="presParOf" srcId="{A45A920A-9859-4A85-BF84-B058F19B020E}" destId="{811D961F-0A6C-4D34-856E-EBE816C3ED83}" srcOrd="1" destOrd="0" presId="urn:microsoft.com/office/officeart/2005/8/layout/vList4"/>
    <dgm:cxn modelId="{B3CE70D3-2BD7-4A81-B999-31C3A502D0AE}" type="presParOf" srcId="{A45A920A-9859-4A85-BF84-B058F19B020E}" destId="{3206B2A7-AEF1-4045-BEE6-28E01B1C0E96}" srcOrd="2" destOrd="0" presId="urn:microsoft.com/office/officeart/2005/8/layout/vList4"/>
    <dgm:cxn modelId="{5197244A-127E-4008-A025-F4B7EA65B93E}" type="presParOf" srcId="{A173C5EF-A5E1-435C-BCDD-0E4C544FD6D0}" destId="{71B2771F-708C-4F29-BA40-3E7B51D220B1}" srcOrd="5" destOrd="0" presId="urn:microsoft.com/office/officeart/2005/8/layout/vList4"/>
    <dgm:cxn modelId="{88D746C3-9E70-4051-A0F3-E7D7C6968D02}" type="presParOf" srcId="{A173C5EF-A5E1-435C-BCDD-0E4C544FD6D0}" destId="{FA0E8AF2-B4F7-45C8-90BB-37F892572D3A}" srcOrd="6" destOrd="0" presId="urn:microsoft.com/office/officeart/2005/8/layout/vList4"/>
    <dgm:cxn modelId="{77917DF9-7FCC-44FE-B60E-4B918A3602A8}" type="presParOf" srcId="{FA0E8AF2-B4F7-45C8-90BB-37F892572D3A}" destId="{BC5C2DF5-1F4E-4EBD-BFB0-114895624D51}" srcOrd="0" destOrd="0" presId="urn:microsoft.com/office/officeart/2005/8/layout/vList4"/>
    <dgm:cxn modelId="{47230835-4AAD-400E-B684-49FE7407BF66}" type="presParOf" srcId="{FA0E8AF2-B4F7-45C8-90BB-37F892572D3A}" destId="{074E738D-33CD-409F-8A65-F0A33BE6BA7E}" srcOrd="1" destOrd="0" presId="urn:microsoft.com/office/officeart/2005/8/layout/vList4"/>
    <dgm:cxn modelId="{42B5161C-E123-49E6-B175-BA41FC788F51}" type="presParOf" srcId="{FA0E8AF2-B4F7-45C8-90BB-37F892572D3A}" destId="{D1741FE1-8865-4529-AC23-E6870D686A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D6A501-F410-4104-9E7F-CCE1A83E1AEA}">
      <dsp:nvSpPr>
        <dsp:cNvPr id="0" name=""/>
        <dsp:cNvSpPr/>
      </dsp:nvSpPr>
      <dsp:spPr>
        <a:xfrm>
          <a:off x="0" y="0"/>
          <a:ext cx="6576392" cy="1091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baseline="0" dirty="0" smtClean="0">
              <a:ea typeface="HG丸ｺﾞｼｯｸM-PRO" pitchFamily="50" charset="-128"/>
            </a:rPr>
            <a:t>２極５Ａリレー</a:t>
          </a:r>
          <a:endParaRPr kumimoji="1" lang="ja-JP" altLang="en-US" sz="3200" kern="1200" baseline="0" dirty="0">
            <a:ea typeface="HG丸ｺﾞｼｯｸM-PRO" pitchFamily="50" charset="-128"/>
          </a:endParaRPr>
        </a:p>
      </dsp:txBody>
      <dsp:txXfrm>
        <a:off x="1424430" y="0"/>
        <a:ext cx="5151961" cy="1091521"/>
      </dsp:txXfrm>
    </dsp:sp>
    <dsp:sp modelId="{BBB3E14C-1B94-47EB-8E03-A82355E34B6A}">
      <dsp:nvSpPr>
        <dsp:cNvPr id="0" name=""/>
        <dsp:cNvSpPr/>
      </dsp:nvSpPr>
      <dsp:spPr>
        <a:xfrm>
          <a:off x="109152" y="109152"/>
          <a:ext cx="1315278" cy="873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B5E76E-A6B4-4423-B3A4-296AC8478182}">
      <dsp:nvSpPr>
        <dsp:cNvPr id="0" name=""/>
        <dsp:cNvSpPr/>
      </dsp:nvSpPr>
      <dsp:spPr>
        <a:xfrm>
          <a:off x="0" y="1200674"/>
          <a:ext cx="6576392" cy="1091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baseline="0" dirty="0" smtClean="0">
              <a:ea typeface="HG丸ｺﾞｼｯｸM-PRO" pitchFamily="50" charset="-128"/>
            </a:rPr>
            <a:t>基盤</a:t>
          </a:r>
          <a:endParaRPr kumimoji="1" lang="ja-JP" altLang="en-US" sz="3200" kern="1200" baseline="0" dirty="0">
            <a:ea typeface="HG丸ｺﾞｼｯｸM-PRO" pitchFamily="50" charset="-128"/>
          </a:endParaRPr>
        </a:p>
      </dsp:txBody>
      <dsp:txXfrm>
        <a:off x="1424430" y="1200674"/>
        <a:ext cx="5151961" cy="1091521"/>
      </dsp:txXfrm>
    </dsp:sp>
    <dsp:sp modelId="{4DAB2F24-9635-41A6-8B73-098F2F552399}">
      <dsp:nvSpPr>
        <dsp:cNvPr id="0" name=""/>
        <dsp:cNvSpPr/>
      </dsp:nvSpPr>
      <dsp:spPr>
        <a:xfrm>
          <a:off x="109152" y="1309826"/>
          <a:ext cx="1315278" cy="873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338A6B-FF81-44F1-9641-575DE069E2BE}">
      <dsp:nvSpPr>
        <dsp:cNvPr id="0" name=""/>
        <dsp:cNvSpPr/>
      </dsp:nvSpPr>
      <dsp:spPr>
        <a:xfrm>
          <a:off x="0" y="2401348"/>
          <a:ext cx="6576392" cy="1091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baseline="0" dirty="0" smtClean="0">
              <a:ea typeface="HG丸ｺﾞｼｯｸM-PRO" pitchFamily="50" charset="-128"/>
            </a:rPr>
            <a:t>電池スナップ＆電池ホルダ（単３</a:t>
          </a:r>
          <a:r>
            <a:rPr kumimoji="1" lang="en-US" altLang="ja-JP" sz="2000" kern="1200" baseline="0" dirty="0" smtClean="0">
              <a:ea typeface="HG丸ｺﾞｼｯｸM-PRO" pitchFamily="50" charset="-128"/>
            </a:rPr>
            <a:t>×</a:t>
          </a:r>
          <a:r>
            <a:rPr kumimoji="1" lang="ja-JP" altLang="en-US" sz="2000" kern="1200" baseline="0" dirty="0" smtClean="0">
              <a:ea typeface="HG丸ｺﾞｼｯｸM-PRO" pitchFamily="50" charset="-128"/>
            </a:rPr>
            <a:t>４）</a:t>
          </a:r>
          <a:endParaRPr kumimoji="1" lang="ja-JP" altLang="en-US" sz="2000" kern="1200" baseline="0" dirty="0">
            <a:ea typeface="HG丸ｺﾞｼｯｸM-PRO" pitchFamily="50" charset="-128"/>
          </a:endParaRPr>
        </a:p>
      </dsp:txBody>
      <dsp:txXfrm>
        <a:off x="1424430" y="2401348"/>
        <a:ext cx="5151961" cy="1091521"/>
      </dsp:txXfrm>
    </dsp:sp>
    <dsp:sp modelId="{811D961F-0A6C-4D34-856E-EBE816C3ED83}">
      <dsp:nvSpPr>
        <dsp:cNvPr id="0" name=""/>
        <dsp:cNvSpPr/>
      </dsp:nvSpPr>
      <dsp:spPr>
        <a:xfrm>
          <a:off x="109152" y="2510500"/>
          <a:ext cx="1315278" cy="873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5C2DF5-1F4E-4EBD-BFB0-114895624D51}">
      <dsp:nvSpPr>
        <dsp:cNvPr id="0" name=""/>
        <dsp:cNvSpPr/>
      </dsp:nvSpPr>
      <dsp:spPr>
        <a:xfrm>
          <a:off x="0" y="3602022"/>
          <a:ext cx="6576392" cy="1091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latin typeface="+mj-ea"/>
              <a:ea typeface="+mj-ea"/>
            </a:rPr>
            <a:t>リレー類を収納するＢＯＸ</a:t>
          </a:r>
          <a:endParaRPr kumimoji="1" lang="ja-JP" altLang="en-US" sz="3200" kern="1200" dirty="0">
            <a:latin typeface="+mj-ea"/>
            <a:ea typeface="+mj-ea"/>
          </a:endParaRPr>
        </a:p>
      </dsp:txBody>
      <dsp:txXfrm>
        <a:off x="1424430" y="3602022"/>
        <a:ext cx="5151961" cy="1091521"/>
      </dsp:txXfrm>
    </dsp:sp>
    <dsp:sp modelId="{074E738D-33CD-409F-8A65-F0A33BE6BA7E}">
      <dsp:nvSpPr>
        <dsp:cNvPr id="0" name=""/>
        <dsp:cNvSpPr/>
      </dsp:nvSpPr>
      <dsp:spPr>
        <a:xfrm>
          <a:off x="109152" y="3711174"/>
          <a:ext cx="1315278" cy="873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D6A501-F410-4104-9E7F-CCE1A83E1AEA}">
      <dsp:nvSpPr>
        <dsp:cNvPr id="0" name=""/>
        <dsp:cNvSpPr/>
      </dsp:nvSpPr>
      <dsp:spPr>
        <a:xfrm>
          <a:off x="0" y="0"/>
          <a:ext cx="6576392" cy="1091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baseline="0" dirty="0" smtClean="0">
              <a:ea typeface="HG丸ｺﾞｼｯｸM-PRO" pitchFamily="50" charset="-128"/>
            </a:rPr>
            <a:t>延長コード</a:t>
          </a:r>
          <a:endParaRPr kumimoji="1" lang="ja-JP" altLang="en-US" sz="3200" kern="1200" baseline="0" dirty="0">
            <a:ea typeface="HG丸ｺﾞｼｯｸM-PRO" pitchFamily="50" charset="-128"/>
          </a:endParaRPr>
        </a:p>
      </dsp:txBody>
      <dsp:txXfrm>
        <a:off x="1424430" y="0"/>
        <a:ext cx="5151961" cy="1091521"/>
      </dsp:txXfrm>
    </dsp:sp>
    <dsp:sp modelId="{BBB3E14C-1B94-47EB-8E03-A82355E34B6A}">
      <dsp:nvSpPr>
        <dsp:cNvPr id="0" name=""/>
        <dsp:cNvSpPr/>
      </dsp:nvSpPr>
      <dsp:spPr>
        <a:xfrm>
          <a:off x="109152" y="109152"/>
          <a:ext cx="1315278" cy="873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B5E76E-A6B4-4423-B3A4-296AC8478182}">
      <dsp:nvSpPr>
        <dsp:cNvPr id="0" name=""/>
        <dsp:cNvSpPr/>
      </dsp:nvSpPr>
      <dsp:spPr>
        <a:xfrm>
          <a:off x="0" y="1200674"/>
          <a:ext cx="6576392" cy="1091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baseline="0" dirty="0" smtClean="0">
              <a:ea typeface="HG丸ｺﾞｼｯｸM-PRO" pitchFamily="50" charset="-128"/>
            </a:rPr>
            <a:t>ジャック</a:t>
          </a:r>
          <a:endParaRPr kumimoji="1" lang="ja-JP" altLang="en-US" sz="3200" kern="1200" baseline="0" dirty="0">
            <a:ea typeface="HG丸ｺﾞｼｯｸM-PRO" pitchFamily="50" charset="-128"/>
          </a:endParaRPr>
        </a:p>
      </dsp:txBody>
      <dsp:txXfrm>
        <a:off x="1424430" y="1200674"/>
        <a:ext cx="5151961" cy="1091521"/>
      </dsp:txXfrm>
    </dsp:sp>
    <dsp:sp modelId="{4DAB2F24-9635-41A6-8B73-098F2F552399}">
      <dsp:nvSpPr>
        <dsp:cNvPr id="0" name=""/>
        <dsp:cNvSpPr/>
      </dsp:nvSpPr>
      <dsp:spPr>
        <a:xfrm>
          <a:off x="109152" y="1309826"/>
          <a:ext cx="1315278" cy="873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338A6B-FF81-44F1-9641-575DE069E2BE}">
      <dsp:nvSpPr>
        <dsp:cNvPr id="0" name=""/>
        <dsp:cNvSpPr/>
      </dsp:nvSpPr>
      <dsp:spPr>
        <a:xfrm>
          <a:off x="0" y="2401348"/>
          <a:ext cx="6576392" cy="1091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baseline="0" dirty="0" smtClean="0">
              <a:ea typeface="HG丸ｺﾞｼｯｸM-PRO" pitchFamily="50" charset="-128"/>
            </a:rPr>
            <a:t>ピン</a:t>
          </a:r>
          <a:endParaRPr kumimoji="1" lang="ja-JP" altLang="en-US" sz="3200" kern="1200" baseline="0" dirty="0">
            <a:ea typeface="HG丸ｺﾞｼｯｸM-PRO" pitchFamily="50" charset="-128"/>
          </a:endParaRPr>
        </a:p>
      </dsp:txBody>
      <dsp:txXfrm>
        <a:off x="1424430" y="2401348"/>
        <a:ext cx="5151961" cy="1091521"/>
      </dsp:txXfrm>
    </dsp:sp>
    <dsp:sp modelId="{811D961F-0A6C-4D34-856E-EBE816C3ED83}">
      <dsp:nvSpPr>
        <dsp:cNvPr id="0" name=""/>
        <dsp:cNvSpPr/>
      </dsp:nvSpPr>
      <dsp:spPr>
        <a:xfrm>
          <a:off x="109152" y="2510500"/>
          <a:ext cx="1315278" cy="873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5C2DF5-1F4E-4EBD-BFB0-114895624D51}">
      <dsp:nvSpPr>
        <dsp:cNvPr id="0" name=""/>
        <dsp:cNvSpPr/>
      </dsp:nvSpPr>
      <dsp:spPr>
        <a:xfrm>
          <a:off x="0" y="3602022"/>
          <a:ext cx="6576392" cy="1091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latin typeface="+mj-ea"/>
              <a:ea typeface="+mj-ea"/>
            </a:rPr>
            <a:t>マイクロスイッチ</a:t>
          </a:r>
          <a:endParaRPr kumimoji="1" lang="ja-JP" altLang="en-US" sz="3200" kern="1200" dirty="0">
            <a:latin typeface="+mj-ea"/>
            <a:ea typeface="+mj-ea"/>
          </a:endParaRPr>
        </a:p>
      </dsp:txBody>
      <dsp:txXfrm>
        <a:off x="1424430" y="3602022"/>
        <a:ext cx="5151961" cy="1091521"/>
      </dsp:txXfrm>
    </dsp:sp>
    <dsp:sp modelId="{074E738D-33CD-409F-8A65-F0A33BE6BA7E}">
      <dsp:nvSpPr>
        <dsp:cNvPr id="0" name=""/>
        <dsp:cNvSpPr/>
      </dsp:nvSpPr>
      <dsp:spPr>
        <a:xfrm>
          <a:off x="109152" y="3711174"/>
          <a:ext cx="1315278" cy="873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66F661-2BEF-478F-915E-D0C8957E471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3B937-DFB1-4867-BFF9-F33F2E78D4FA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05000"/>
            <a:ext cx="6248400" cy="1066800"/>
          </a:xfrm>
        </p:spPr>
        <p:txBody>
          <a:bodyPr/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248400" cy="1143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3733800" y="4953000"/>
            <a:ext cx="1524000" cy="228600"/>
          </a:xfrm>
        </p:spPr>
        <p:txBody>
          <a:bodyPr anchor="ctr"/>
          <a:lstStyle>
            <a:lvl1pPr algn="ctr"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FA804C6-C250-4DE4-A14E-CA13E08D3D99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51613"/>
            <a:ext cx="64770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A43970-CE96-45B4-9BAD-2B68BC5D9A8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0E2E-1A23-403C-A542-5216EBB36D4F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6FE6-11D0-4B70-B220-5721C74D14C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343650" y="228600"/>
            <a:ext cx="2038350" cy="5867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596265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93952-20A4-4D9B-ABCB-236DB97F2D1E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CFA45-BDE0-4375-82ED-043E9580142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DB28-5E32-435D-950A-46F6D6CCFC81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C13C-5E91-40AD-A311-4290B195564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175F-4FC8-4C6A-A8BF-2D178E028F9D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4FB5-89A9-40B8-87CC-EE59D731C46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381500" y="10668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1CAAC-505D-45AD-BA32-B76D77DCA748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799E-D841-40D4-B57C-B9D15800F23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5FB45-1479-4006-A2FC-52056FCE850C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559BA-0A4F-4FCC-81CF-F4413687DDA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07EE-0D82-4EB2-A136-EF82C0EB1F2F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2027-8904-4FD3-9F18-0316FC57A85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152D-14AB-4F60-B811-C0D8A1ECF266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AA145-4DE0-41F6-8387-9F6E911DBDE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435DE-156F-4677-9A51-5836FD4A6681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B6B7A-B3D0-4670-991D-44050C55B48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A89E-EF6F-4144-8FF3-820068314FB3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3BAF3-61C0-4210-B263-BDB3603D82F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0" smtClean="0"/>
            </a:lvl1pPr>
          </a:lstStyle>
          <a:p>
            <a:pPr>
              <a:defRPr/>
            </a:pPr>
            <a:fld id="{A5C11A96-EAC2-4A4E-9DA0-381233088A80}" type="datetime1">
              <a:rPr lang="ja-JP" altLang="en-US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9CE78A1-A217-4F9D-89F6-08E7BF679F7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Consolas" pitchFamily="49" charset="0"/>
          <a:ea typeface="HG丸ｺﾞｼｯｸM-PRO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Consolas" pitchFamily="49" charset="0"/>
          <a:ea typeface="HG丸ｺﾞｼｯｸM-PRO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Consolas" pitchFamily="49" charset="0"/>
          <a:ea typeface="HG丸ｺﾞｼｯｸM-PRO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Consolas" pitchFamily="49" charset="0"/>
          <a:ea typeface="HG丸ｺﾞｼｯｸM-PRO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147A7F6-D7F6-4290-9AB3-25F1E6F1B6D0}" type="datetime1">
              <a:rPr lang="ja-JP" altLang="en-US"/>
              <a:pPr/>
              <a:t>2011/2/23</a:t>
            </a:fld>
            <a:endParaRPr lang="en-US" altLang="ja-JP" dirty="0"/>
          </a:p>
        </p:txBody>
      </p:sp>
      <p:sp>
        <p:nvSpPr>
          <p:cNvPr id="3076" name="Rectangle 1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26779C-E557-475E-B56D-737CAD674648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簡単にできるリレースイッチ製作</a:t>
            </a:r>
            <a:endParaRPr lang="ja-JP" altLang="ja-JP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+mj-ea"/>
                <a:ea typeface="+mj-ea"/>
              </a:rPr>
              <a:t>加治木養護学校</a:t>
            </a:r>
            <a:endParaRPr lang="en-US" altLang="ja-JP" dirty="0" smtClean="0">
              <a:latin typeface="+mj-ea"/>
              <a:ea typeface="+mj-ea"/>
            </a:endParaRPr>
          </a:p>
          <a:p>
            <a:pPr eaLnBrk="1" hangingPunct="1"/>
            <a:r>
              <a:rPr lang="ja-JP" altLang="en-US" dirty="0" smtClean="0">
                <a:latin typeface="+mj-ea"/>
                <a:ea typeface="+mj-ea"/>
              </a:rPr>
              <a:t>和田　勝斗志</a:t>
            </a:r>
            <a:endParaRPr lang="ja-JP" altLang="ja-JP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（２）　マイクロスイッチ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1772816"/>
            <a:ext cx="76328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0" dirty="0" smtClean="0">
                <a:latin typeface="HG丸ｺﾞｼｯｸM-PRO" pitchFamily="50" charset="-128"/>
                <a:ea typeface="HG丸ｺﾞｼｯｸM-PRO" pitchFamily="50" charset="-128"/>
              </a:rPr>
              <a:t>　これでマイクロスイッチは準備できました。</a:t>
            </a:r>
            <a:endParaRPr kumimoji="1" lang="en-US" altLang="ja-JP" sz="5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5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50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5000" spc="-170" dirty="0" smtClean="0">
                <a:latin typeface="HG丸ｺﾞｼｯｸM-PRO" pitchFamily="50" charset="-128"/>
                <a:ea typeface="HG丸ｺﾞｼｯｸM-PRO" pitchFamily="50" charset="-128"/>
              </a:rPr>
              <a:t>さぁ次はリレースイッチ本体の製作です</a:t>
            </a:r>
            <a:r>
              <a:rPr kumimoji="1" lang="ja-JP" altLang="en-US" sz="5000" dirty="0" smtClean="0"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kumimoji="1" lang="ja-JP" altLang="en-US" sz="5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C:\Users\KM2101355\AppData\Local\Microsoft\Windows\Temporary Internet Files\Content.IE5\FJNB39WE\MC900343747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323973">
            <a:off x="5845733" y="4725692"/>
            <a:ext cx="1545336" cy="18525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基盤をリレー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が固定できる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大きさに切ります。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基盤にリレーの足が入るように，穴を調整します。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延長コードを差し込み口が長くなるように切断します。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コードのビニールをむいて，銅線をむき出しにします。（ねじりを加える。）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リレーを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入れるＢｏｘにジャックを入れる穴を開けます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412776"/>
            <a:ext cx="6768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穴が微妙に合わないときは，リーマと呼ばれる工具を使って，穴をちょうどよい大きさに広げます。（広げすぎに注意！）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412776"/>
            <a:ext cx="6768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穴にジャックをはめ込みます。穴が大きすぎたときは，ホットボンドやシリコン等で穴を埋めましょう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Ｂｏｘに延長コードを通す穴を２つ開けます。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延長コードを通し。片方をねじってつなげ，ビニールコードで巻き付けます。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左矢印吹き出し 10"/>
          <p:cNvSpPr/>
          <p:nvPr/>
        </p:nvSpPr>
        <p:spPr>
          <a:xfrm>
            <a:off x="4427984" y="3933056"/>
            <a:ext cx="3528392" cy="1008112"/>
          </a:xfrm>
          <a:prstGeom prst="leftArrowCallout">
            <a:avLst>
              <a:gd name="adj1" fmla="val 25000"/>
              <a:gd name="adj2" fmla="val 26315"/>
              <a:gd name="adj3" fmla="val 25000"/>
              <a:gd name="adj4" fmla="val 813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触ると危険</a:t>
            </a:r>
            <a:endParaRPr kumimoji="1" lang="ja-JP" altLang="en-US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graphicFrame>
        <p:nvGraphicFramePr>
          <p:cNvPr id="19" name="図表 18"/>
          <p:cNvGraphicFramePr/>
          <p:nvPr/>
        </p:nvGraphicFramePr>
        <p:xfrm>
          <a:off x="1259632" y="1628800"/>
          <a:ext cx="657639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（１）　準備するもの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1772816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0" dirty="0" smtClean="0">
                <a:latin typeface="HG丸ｺﾞｼｯｸM-PRO" pitchFamily="50" charset="-128"/>
                <a:ea typeface="HG丸ｺﾞｼｯｸM-PRO" pitchFamily="50" charset="-128"/>
              </a:rPr>
              <a:t>これで下準備は終了です。</a:t>
            </a:r>
            <a:endParaRPr kumimoji="1" lang="en-US" altLang="ja-JP" sz="5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5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5000" spc="-170" dirty="0" smtClean="0">
                <a:latin typeface="HG丸ｺﾞｼｯｸM-PRO" pitchFamily="50" charset="-128"/>
                <a:ea typeface="HG丸ｺﾞｼｯｸM-PRO" pitchFamily="50" charset="-128"/>
              </a:rPr>
              <a:t>さぁ次はＬｅｔ‘</a:t>
            </a:r>
            <a:r>
              <a:rPr kumimoji="1" lang="ja-JP" altLang="en-US" sz="5000" spc="-170" dirty="0" err="1" smtClean="0">
                <a:latin typeface="HG丸ｺﾞｼｯｸM-PRO" pitchFamily="50" charset="-128"/>
                <a:ea typeface="HG丸ｺﾞｼｯｸM-PRO" pitchFamily="50" charset="-128"/>
              </a:rPr>
              <a:t>ｓ</a:t>
            </a:r>
            <a:endParaRPr kumimoji="1" lang="en-US" altLang="ja-JP" sz="5000" spc="-17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5000" spc="-170" dirty="0" smtClean="0">
                <a:latin typeface="HG丸ｺﾞｼｯｸM-PRO" pitchFamily="50" charset="-128"/>
                <a:ea typeface="HG丸ｺﾞｼｯｸM-PRO" pitchFamily="50" charset="-128"/>
              </a:rPr>
              <a:t>　　　　　はんだづけです。</a:t>
            </a:r>
            <a:endParaRPr kumimoji="1" lang="ja-JP" altLang="en-US" sz="5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C:\Users\KM2101355\AppData\Local\Microsoft\Windows\Temporary Internet Files\Content.IE5\FJNB39WE\MC900343747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323973">
            <a:off x="5845732" y="4572830"/>
            <a:ext cx="1545336" cy="18525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延長コードの銅線部分に，はんだをつけておきます。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リレーの足の部分（今回は４カ所）に，はんだを付けます。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ジャックの２極にも，はんだを付けておきましょう。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ジャックにリレーと接続する銅線をはんだづけします。（長い極）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ジャックに電池スナップの銅線をはんだづけする。（短い極）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リレーにジャックからの銅線をはんだづけします。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リレーに電池スナップからの銅線をはんだづけします。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リレーに延長コードをはんだづけします。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延長コードのもう１本もリレーにはんだで付けましょう。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（１）　準備するもの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図表 7"/>
          <p:cNvGraphicFramePr/>
          <p:nvPr/>
        </p:nvGraphicFramePr>
        <p:xfrm>
          <a:off x="1259632" y="1628800"/>
          <a:ext cx="657639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（３）　リレースイッチ本体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2708920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412776"/>
            <a:ext cx="6768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pc="-100" dirty="0" smtClean="0">
                <a:latin typeface="HG丸ｺﾞｼｯｸM-PRO" pitchFamily="50" charset="-128"/>
                <a:ea typeface="HG丸ｺﾞｼｯｸM-PRO" pitchFamily="50" charset="-128"/>
              </a:rPr>
              <a:t>これでリレースイッチ本体の完成です。</a:t>
            </a:r>
            <a:endParaRPr kumimoji="1" lang="en-US" altLang="ja-JP" spc="-1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pc="-100" dirty="0" smtClean="0">
                <a:latin typeface="HG丸ｺﾞｼｯｸM-PRO" pitchFamily="50" charset="-128"/>
                <a:ea typeface="HG丸ｺﾞｼｯｸM-PRO" pitchFamily="50" charset="-128"/>
              </a:rPr>
              <a:t>　延長コードとリレーとの接合部分をビニールテープ等で保護することをお勧めします。</a:t>
            </a:r>
            <a:endParaRPr kumimoji="1" lang="ja-JP" altLang="en-US" spc="-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（１）　準備するもの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1640" y="1484784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j-ea"/>
                <a:ea typeface="+mj-ea"/>
              </a:rPr>
              <a:t>その他に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600" dirty="0" smtClean="0">
                <a:latin typeface="+mj-ea"/>
                <a:ea typeface="+mj-ea"/>
              </a:rPr>
              <a:t>はんだごて</a:t>
            </a:r>
            <a:endParaRPr lang="en-US" altLang="ja-JP" sz="3600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600" dirty="0" smtClean="0">
                <a:latin typeface="+mj-ea"/>
                <a:ea typeface="+mj-ea"/>
              </a:rPr>
              <a:t>はんだ</a:t>
            </a:r>
            <a:endParaRPr lang="en-US" altLang="ja-JP" sz="3600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kumimoji="1" lang="ja-JP" altLang="en-US" sz="3600" dirty="0" smtClean="0">
                <a:latin typeface="+mj-ea"/>
                <a:ea typeface="+mj-ea"/>
              </a:rPr>
              <a:t>ドリル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3600" dirty="0" smtClean="0">
                <a:latin typeface="+mj-ea"/>
                <a:ea typeface="+mj-ea"/>
              </a:rPr>
              <a:t>ニッパー</a:t>
            </a:r>
            <a:endParaRPr lang="en-US" altLang="ja-JP" sz="3600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kumimoji="1" lang="ja-JP" altLang="en-US" sz="3600" dirty="0" smtClean="0">
                <a:latin typeface="+mj-ea"/>
                <a:ea typeface="+mj-ea"/>
              </a:rPr>
              <a:t>カッター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kumimoji="1" lang="ja-JP" altLang="en-US" sz="3600" dirty="0" smtClean="0">
                <a:latin typeface="+mj-ea"/>
                <a:ea typeface="+mj-ea"/>
              </a:rPr>
              <a:t>銅線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r>
              <a:rPr lang="ja-JP" altLang="en-US" sz="3600" dirty="0" smtClean="0">
                <a:latin typeface="+mj-ea"/>
                <a:ea typeface="+mj-ea"/>
              </a:rPr>
              <a:t>　　　　　　　　　　　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3419872" y="5157192"/>
            <a:ext cx="50405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200" b="1" kern="0" dirty="0" smtClean="0">
                <a:latin typeface="+mj-lt"/>
                <a:ea typeface="+mj-ea"/>
                <a:cs typeface="+mj-cs"/>
              </a:rPr>
              <a:t>など　工具類などの準備も必要です。</a:t>
            </a: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（２）　マイクロスイッチ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412776"/>
            <a:ext cx="6768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マイクロスイッチとピンとをつなげる，銅線の先をむいて，先</a:t>
            </a:r>
            <a:r>
              <a:rPr kumimoji="1" lang="ja-JP" altLang="en-US" dirty="0" err="1" smtClean="0">
                <a:latin typeface="HG丸ｺﾞｼｯｸM-PRO" pitchFamily="50" charset="-128"/>
                <a:ea typeface="HG丸ｺﾞｼｯｸM-PRO" pitchFamily="50" charset="-128"/>
              </a:rPr>
              <a:t>っぽに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はんだを付けておきましょう。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（２）　</a:t>
            </a:r>
            <a:r>
              <a:rPr lang="ja-JP" altLang="en-US" sz="2200" b="1" kern="0" dirty="0" smtClean="0">
                <a:latin typeface="+mj-lt"/>
                <a:ea typeface="+mj-ea"/>
                <a:cs typeface="+mj-cs"/>
              </a:rPr>
              <a:t>マイクロスイッチ</a:t>
            </a: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ピンの２極にも，はんだを付けておきましょう。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（２）　</a:t>
            </a:r>
            <a:r>
              <a:rPr lang="ja-JP" altLang="en-US" sz="2200" b="1" kern="0" dirty="0" smtClean="0">
                <a:latin typeface="+mj-lt"/>
                <a:ea typeface="+mj-ea"/>
                <a:cs typeface="+mj-cs"/>
              </a:rPr>
              <a:t>マイクロスイッチ</a:t>
            </a: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ピンに銅線をはんだ付けします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（２）　マイクロスイッチ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2708920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03648" y="1412776"/>
            <a:ext cx="6768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マイクロスイッチに銅線をはんだ付けします。今回は，スイッチを入れたときにＯＮになるように付けます。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製作　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ADB28-5E32-435D-950A-46F6D6CCFC81}" type="datetime1">
              <a:rPr lang="ja-JP" altLang="en-US" smtClean="0"/>
              <a:pPr>
                <a:defRPr/>
              </a:pPr>
              <a:t>2011/2/23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フッター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C13C-5E91-40AD-A311-4290B1955642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899592" y="90872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（２）　マイクロスイッチ　</a:t>
            </a:r>
            <a:endParaRPr kumimoji="1" lang="ja-JP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IMG_174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99792" y="2924944"/>
            <a:ext cx="3096344" cy="294606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0" name="テキスト ボックス 9"/>
          <p:cNvSpPr txBox="1"/>
          <p:nvPr/>
        </p:nvSpPr>
        <p:spPr>
          <a:xfrm>
            <a:off x="1403648" y="1628800"/>
            <a:ext cx="6768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今回のようにスイッチを押した時だけＯＮになるときは矢印のところをはんだづけします。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3923928" y="5157192"/>
            <a:ext cx="720080" cy="864096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ここ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上矢印 12"/>
          <p:cNvSpPr/>
          <p:nvPr/>
        </p:nvSpPr>
        <p:spPr>
          <a:xfrm>
            <a:off x="4644008" y="5157192"/>
            <a:ext cx="720080" cy="864096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ここ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03648" y="4581128"/>
            <a:ext cx="6768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もし，スイッチを押すとずっとＯＮの状態になるようにするには，矢印のところをはんだづけします。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5" name="図 14" descr="IMG_174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99792" y="1412776"/>
            <a:ext cx="3096344" cy="294606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6" name="上矢印 15"/>
          <p:cNvSpPr/>
          <p:nvPr/>
        </p:nvSpPr>
        <p:spPr>
          <a:xfrm>
            <a:off x="3347864" y="3645024"/>
            <a:ext cx="720080" cy="864096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ここ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上矢印 16"/>
          <p:cNvSpPr/>
          <p:nvPr/>
        </p:nvSpPr>
        <p:spPr>
          <a:xfrm>
            <a:off x="4644008" y="3645024"/>
            <a:ext cx="720080" cy="864096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ここ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3" grpId="0" animBg="1"/>
      <p:bldP spid="13" grpId="1" animBg="1"/>
      <p:bldP spid="14" grpId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リレースイッチ製作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メトロ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リレースイッチ製作</Template>
  <TotalTime>3464</TotalTime>
  <Words>269</Words>
  <Application>Microsoft Office PowerPoint</Application>
  <PresentationFormat>画面に合わせる (4:3)</PresentationFormat>
  <Paragraphs>205</Paragraphs>
  <Slides>30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リレースイッチ製作</vt:lpstr>
      <vt:lpstr>簡単にできるリレースイッチ製作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  <vt:lpstr>３　製作　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簡単にできるリレースイッチ製作</dc:title>
  <dc:creator>KM2101355</dc:creator>
  <cp:lastModifiedBy>motomura-koyo</cp:lastModifiedBy>
  <cp:revision>78</cp:revision>
  <dcterms:created xsi:type="dcterms:W3CDTF">2010-09-26T23:48:58Z</dcterms:created>
  <dcterms:modified xsi:type="dcterms:W3CDTF">2011-02-23T06:04:35Z</dcterms:modified>
</cp:coreProperties>
</file>